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A1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39"/>
    <p:restoredTop sz="94728"/>
  </p:normalViewPr>
  <p:slideViewPr>
    <p:cSldViewPr snapToGrid="0" snapToObjects="1">
      <p:cViewPr varScale="1">
        <p:scale>
          <a:sx n="102" d="100"/>
          <a:sy n="102" d="100"/>
        </p:scale>
        <p:origin x="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A695B-B594-969A-8F50-7D7CE84B1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D227B8-6006-2DE5-36F7-35F4A1BAF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D2082-7EDD-E823-A44C-CB49A31E5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FD67-383E-AF4A-BF78-4EDD29973F2E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F3F39-3260-0D04-D37C-3DB6A4A2B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D155B-74A1-8219-6ADB-48AB0AF4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1115-3D77-694E-8186-546096908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34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CAC08-DEA0-83B8-3E89-52892C687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3BA9C5-6904-57E4-E38F-93BE3D0BA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07E9B-68C4-252C-31A7-F9615897A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FD67-383E-AF4A-BF78-4EDD29973F2E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5EE83-9F2D-D9EB-6C72-76C83688A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ACBD7-31B9-F280-5B87-6BF36AC84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1115-3D77-694E-8186-546096908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67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F9DD1F-02AE-827A-EBBB-B577679D09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BD794F-A964-21F1-A7DB-FB9332F81D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C3A0C-2748-9B1B-445B-571BF08B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FD67-383E-AF4A-BF78-4EDD29973F2E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7F075-7C7E-238C-2E51-21A973B03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CA324-A8E9-C48B-4F16-BC26D7D03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1115-3D77-694E-8186-546096908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66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270F2-3B86-6B2D-7A44-F19DE67EC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FE071-8EBF-B847-830F-3B3FFF076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189F7-E58A-929E-0ABF-6FD207901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FD67-383E-AF4A-BF78-4EDD29973F2E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F0884-F94E-82AD-3F40-3AE8983C3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61BE5-D098-FE09-154E-C098B1D90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1115-3D77-694E-8186-546096908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24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E0A75-5AEE-B6AB-C3DD-0D4F21C86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96792-1B0B-D730-8199-4BC94DC98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CF986-8A7D-21F8-390B-7235A3584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FD67-383E-AF4A-BF78-4EDD29973F2E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2F80C-DC7E-9AB4-11D0-99FF4AC10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0E078-BC61-31CD-BB1C-BDA1C2BA3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1115-3D77-694E-8186-546096908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46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4FE2E-2A15-E6A9-92EC-139CFE883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4F630-9DFC-A404-9376-5C88D486EB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D1ABF-6CDE-307F-D79C-03154DA35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CEACB-C0AF-14CC-8F0A-E2ECA43CF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FD67-383E-AF4A-BF78-4EDD29973F2E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9507BE-6DC3-F3DB-0C1A-14CD9563B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17152-2C34-77EB-9B57-A6DB26B6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1115-3D77-694E-8186-546096908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2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E7311-C401-334F-23AF-26F1CB6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326E14-B1B0-ADC9-75C0-EF469985C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92B6CC-1A2F-9381-CFE3-941231D2C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0A572-C203-28EF-AD0F-9841521FC6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451C6E-7FEF-B2D5-2207-E725279970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4A37C5-64C9-33B7-6D25-1F97C4403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FD67-383E-AF4A-BF78-4EDD29973F2E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7F6751-CE19-7E0D-E6DB-A1605645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AA644C-0184-FED9-6639-F010D7838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1115-3D77-694E-8186-546096908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99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90CE2-C651-4F45-379B-76BE7C351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E83E23-2362-2181-FC29-863C1FC9A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FD67-383E-AF4A-BF78-4EDD29973F2E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F75D4B-27C7-9319-11B5-FB073A3BE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E5D79D-F581-784E-F766-8B381325E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1115-3D77-694E-8186-546096908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94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D3187C-369B-0C0A-41FE-54237B6DF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FD67-383E-AF4A-BF78-4EDD29973F2E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C289C1-2287-0874-23F6-481009777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BDF664-E13F-C9E1-5F58-C338FC2AC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1115-3D77-694E-8186-546096908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89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EBCB7-4ED8-4751-EAB2-0E64050F6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E4CE8-5AF5-F079-9B40-1D18A23A7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8B711-D339-8002-4E6A-49AF68E88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C4DCD8-CC81-5A6F-25D7-EC4C5C4A9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FD67-383E-AF4A-BF78-4EDD29973F2E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AF0D8-DA2C-8A02-D5B6-A4E24C54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15287-2370-7B8A-5722-68303498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1115-3D77-694E-8186-546096908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476E1-173F-2C31-878B-B37DA527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5F4B17-EF58-066F-5ABB-D2F138E44D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1A95E-27EB-33C6-5E18-AE54FD562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DA2A5D-E5A4-0468-EC1C-E8295A826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FD67-383E-AF4A-BF78-4EDD29973F2E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321710-8C6E-F295-27BA-4892AB46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9EE59-8C34-3665-2ED4-AF73A69E7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1115-3D77-694E-8186-546096908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68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2D78B6-F709-DB8E-9AA4-9A1C588AD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A8733-E135-4A98-18C8-74AA67C70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1BB47-313C-40CB-CD7C-9862EF8A75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CFD67-383E-AF4A-BF78-4EDD29973F2E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90013-45AF-BD9B-0EA8-C8C6A9480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E6F5A-94A3-8766-CD31-3034048EA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41115-3D77-694E-8186-546096908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01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8283CA-90E9-5310-E32B-5DA0C0C8A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042" y="3684435"/>
            <a:ext cx="3616913" cy="1866900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PIP Case Review </a:t>
            </a:r>
            <a:br>
              <a:rPr lang="en-US" sz="4900" dirty="0"/>
            </a:br>
            <a:r>
              <a:rPr lang="en-US" sz="2800" dirty="0"/>
              <a:t> </a:t>
            </a:r>
            <a:br>
              <a:rPr lang="en-US" sz="2800" dirty="0"/>
            </a:br>
            <a:br>
              <a:rPr lang="en-US" sz="2800" dirty="0"/>
            </a:br>
            <a:r>
              <a:rPr lang="en-US" sz="4400" dirty="0">
                <a:solidFill>
                  <a:srgbClr val="2BA197"/>
                </a:solidFill>
              </a:rPr>
              <a:t>Removing the Questions section from the prototype</a:t>
            </a:r>
            <a:br>
              <a:rPr lang="en-US" sz="4400" dirty="0">
                <a:solidFill>
                  <a:srgbClr val="2BA197"/>
                </a:solidFill>
              </a:rPr>
            </a:br>
            <a:endParaRPr lang="en-US" sz="4400" dirty="0">
              <a:solidFill>
                <a:srgbClr val="2BA197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11622D-E18B-7F6A-279F-923BCC833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9195" y="5551335"/>
            <a:ext cx="3125337" cy="1136843"/>
          </a:xfrm>
        </p:spPr>
        <p:txBody>
          <a:bodyPr>
            <a:normAutofit/>
          </a:bodyPr>
          <a:lstStyle/>
          <a:p>
            <a:r>
              <a:rPr lang="en-US" sz="1800" dirty="0"/>
              <a:t>Martin Gray - Team Starling </a:t>
            </a:r>
            <a:br>
              <a:rPr lang="en-US" sz="1800" dirty="0"/>
            </a:br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59BD49-0D85-0475-5764-0EE9AD54E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4801" y="578738"/>
            <a:ext cx="5670549" cy="5670549"/>
          </a:xfrm>
          <a:prstGeom prst="rect">
            <a:avLst/>
          </a:prstGeom>
        </p:spPr>
      </p:pic>
      <p:pic>
        <p:nvPicPr>
          <p:cNvPr id="32" name="Picture 4" descr="DWP Digital Careers">
            <a:extLst>
              <a:ext uri="{FF2B5EF4-FFF2-40B4-BE49-F238E27FC236}">
                <a16:creationId xmlns:a16="http://schemas.microsoft.com/office/drawing/2014/main" id="{4D1DB347-C538-E737-2E34-E89379A8A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5574" y="6039590"/>
            <a:ext cx="648588" cy="64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832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A5CD3D-6FF8-60C2-B8E6-231C78F18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5" y="609597"/>
            <a:ext cx="3422265" cy="133084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2BA197"/>
                </a:solidFill>
              </a:rPr>
              <a:t>Questions: first 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88C45-D3B4-E4DA-1D84-4A0C824E0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8362"/>
            <a:ext cx="3422266" cy="3917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Our prototype enables a case manager to review each of a Claimants conditions and the activities they are claiming for. </a:t>
            </a:r>
          </a:p>
          <a:p>
            <a:pPr marL="0" indent="0">
              <a:buNone/>
            </a:pPr>
            <a:r>
              <a:rPr lang="en-GB" sz="2000" dirty="0"/>
              <a:t>The case manager could write a question on each and assign it to a claimant, internal medical support, internal non-medical support or an external healthcare professional.</a:t>
            </a:r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5" name="Picture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314D0B5D-D4B1-F0BB-D07B-5A8121318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4166" y="927099"/>
            <a:ext cx="6669996" cy="475237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4" name="Picture 4" descr="DWP Digital Careers">
            <a:extLst>
              <a:ext uri="{FF2B5EF4-FFF2-40B4-BE49-F238E27FC236}">
                <a16:creationId xmlns:a16="http://schemas.microsoft.com/office/drawing/2014/main" id="{C5E5F04F-9540-6133-4573-DA11D3D3D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5574" y="6039590"/>
            <a:ext cx="648588" cy="64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225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821940F-7A1D-4ACC-85B4-A932898A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6674508-81D3-48CF-96BF-7FC60EAA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741994" cy="6858000"/>
          </a:xfrm>
          <a:custGeom>
            <a:avLst/>
            <a:gdLst>
              <a:gd name="connsiteX0" fmla="*/ 0 w 6568309"/>
              <a:gd name="connsiteY0" fmla="*/ 0 h 6858000"/>
              <a:gd name="connsiteX1" fmla="*/ 362841 w 6568309"/>
              <a:gd name="connsiteY1" fmla="*/ 0 h 6858000"/>
              <a:gd name="connsiteX2" fmla="*/ 523269 w 6568309"/>
              <a:gd name="connsiteY2" fmla="*/ 0 h 6858000"/>
              <a:gd name="connsiteX3" fmla="*/ 1343025 w 6568309"/>
              <a:gd name="connsiteY3" fmla="*/ 0 h 6858000"/>
              <a:gd name="connsiteX4" fmla="*/ 1705866 w 6568309"/>
              <a:gd name="connsiteY4" fmla="*/ 0 h 6858000"/>
              <a:gd name="connsiteX5" fmla="*/ 1866294 w 6568309"/>
              <a:gd name="connsiteY5" fmla="*/ 0 h 6858000"/>
              <a:gd name="connsiteX6" fmla="*/ 5225154 w 6568309"/>
              <a:gd name="connsiteY6" fmla="*/ 0 h 6858000"/>
              <a:gd name="connsiteX7" fmla="*/ 6568179 w 6568309"/>
              <a:gd name="connsiteY7" fmla="*/ 0 h 6858000"/>
              <a:gd name="connsiteX8" fmla="*/ 6568309 w 6568309"/>
              <a:gd name="connsiteY8" fmla="*/ 1 h 6858000"/>
              <a:gd name="connsiteX9" fmla="*/ 6562951 w 6568309"/>
              <a:gd name="connsiteY9" fmla="*/ 30700 h 6858000"/>
              <a:gd name="connsiteX10" fmla="*/ 6547446 w 6568309"/>
              <a:gd name="connsiteY10" fmla="*/ 310025 h 6858000"/>
              <a:gd name="connsiteX11" fmla="*/ 6558316 w 6568309"/>
              <a:gd name="connsiteY11" fmla="*/ 443960 h 6858000"/>
              <a:gd name="connsiteX12" fmla="*/ 6528896 w 6568309"/>
              <a:gd name="connsiteY12" fmla="*/ 642659 h 6858000"/>
              <a:gd name="connsiteX13" fmla="*/ 6523095 w 6568309"/>
              <a:gd name="connsiteY13" fmla="*/ 673307 h 6858000"/>
              <a:gd name="connsiteX14" fmla="*/ 6496169 w 6568309"/>
              <a:gd name="connsiteY14" fmla="*/ 839641 h 6858000"/>
              <a:gd name="connsiteX15" fmla="*/ 6450789 w 6568309"/>
              <a:gd name="connsiteY15" fmla="*/ 958357 h 6858000"/>
              <a:gd name="connsiteX16" fmla="*/ 6453996 w 6568309"/>
              <a:gd name="connsiteY16" fmla="*/ 963398 h 6858000"/>
              <a:gd name="connsiteX17" fmla="*/ 6419467 w 6568309"/>
              <a:gd name="connsiteY17" fmla="*/ 1117169 h 6858000"/>
              <a:gd name="connsiteX18" fmla="*/ 6417348 w 6568309"/>
              <a:gd name="connsiteY18" fmla="*/ 1144352 h 6858000"/>
              <a:gd name="connsiteX19" fmla="*/ 6418473 w 6568309"/>
              <a:gd name="connsiteY19" fmla="*/ 1164484 h 6858000"/>
              <a:gd name="connsiteX20" fmla="*/ 6406979 w 6568309"/>
              <a:gd name="connsiteY20" fmla="*/ 1213829 h 6858000"/>
              <a:gd name="connsiteX21" fmla="*/ 6381928 w 6568309"/>
              <a:gd name="connsiteY21" fmla="*/ 1294823 h 6858000"/>
              <a:gd name="connsiteX22" fmla="*/ 6377948 w 6568309"/>
              <a:gd name="connsiteY22" fmla="*/ 1312193 h 6858000"/>
              <a:gd name="connsiteX23" fmla="*/ 6379894 w 6568309"/>
              <a:gd name="connsiteY23" fmla="*/ 1327626 h 6858000"/>
              <a:gd name="connsiteX24" fmla="*/ 6385024 w 6568309"/>
              <a:gd name="connsiteY24" fmla="*/ 1331644 h 6858000"/>
              <a:gd name="connsiteX25" fmla="*/ 6383696 w 6568309"/>
              <a:gd name="connsiteY25" fmla="*/ 1341276 h 6858000"/>
              <a:gd name="connsiteX26" fmla="*/ 6384464 w 6568309"/>
              <a:gd name="connsiteY26" fmla="*/ 1343945 h 6858000"/>
              <a:gd name="connsiteX27" fmla="*/ 6387748 w 6568309"/>
              <a:gd name="connsiteY27" fmla="*/ 1359134 h 6858000"/>
              <a:gd name="connsiteX28" fmla="*/ 6364157 w 6568309"/>
              <a:gd name="connsiteY28" fmla="*/ 1427803 h 6858000"/>
              <a:gd name="connsiteX29" fmla="*/ 6335874 w 6568309"/>
              <a:gd name="connsiteY29" fmla="*/ 1540278 h 6858000"/>
              <a:gd name="connsiteX30" fmla="*/ 6331892 w 6568309"/>
              <a:gd name="connsiteY30" fmla="*/ 1547262 h 6858000"/>
              <a:gd name="connsiteX31" fmla="*/ 6332744 w 6568309"/>
              <a:gd name="connsiteY31" fmla="*/ 1577056 h 6858000"/>
              <a:gd name="connsiteX32" fmla="*/ 6333604 w 6568309"/>
              <a:gd name="connsiteY32" fmla="*/ 1595898 h 6858000"/>
              <a:gd name="connsiteX33" fmla="*/ 6324749 w 6568309"/>
              <a:gd name="connsiteY33" fmla="*/ 1703726 h 6858000"/>
              <a:gd name="connsiteX34" fmla="*/ 6329594 w 6568309"/>
              <a:gd name="connsiteY34" fmla="*/ 1809535 h 6858000"/>
              <a:gd name="connsiteX35" fmla="*/ 6329062 w 6568309"/>
              <a:gd name="connsiteY35" fmla="*/ 2018310 h 6858000"/>
              <a:gd name="connsiteX36" fmla="*/ 6321735 w 6568309"/>
              <a:gd name="connsiteY36" fmla="*/ 2071355 h 6858000"/>
              <a:gd name="connsiteX37" fmla="*/ 6322678 w 6568309"/>
              <a:gd name="connsiteY37" fmla="*/ 2141166 h 6858000"/>
              <a:gd name="connsiteX38" fmla="*/ 6321340 w 6568309"/>
              <a:gd name="connsiteY38" fmla="*/ 2154548 h 6858000"/>
              <a:gd name="connsiteX39" fmla="*/ 6316582 w 6568309"/>
              <a:gd name="connsiteY39" fmla="*/ 2158153 h 6858000"/>
              <a:gd name="connsiteX40" fmla="*/ 6311428 w 6568309"/>
              <a:gd name="connsiteY40" fmla="*/ 2178174 h 6858000"/>
              <a:gd name="connsiteX41" fmla="*/ 6310192 w 6568309"/>
              <a:gd name="connsiteY41" fmla="*/ 2202858 h 6858000"/>
              <a:gd name="connsiteX42" fmla="*/ 6309211 w 6568309"/>
              <a:gd name="connsiteY42" fmla="*/ 2320214 h 6858000"/>
              <a:gd name="connsiteX43" fmla="*/ 6300151 w 6568309"/>
              <a:gd name="connsiteY43" fmla="*/ 2417011 h 6858000"/>
              <a:gd name="connsiteX44" fmla="*/ 6295176 w 6568309"/>
              <a:gd name="connsiteY44" fmla="*/ 2454207 h 6858000"/>
              <a:gd name="connsiteX45" fmla="*/ 6293727 w 6568309"/>
              <a:gd name="connsiteY45" fmla="*/ 2487203 h 6858000"/>
              <a:gd name="connsiteX46" fmla="*/ 6285477 w 6568309"/>
              <a:gd name="connsiteY46" fmla="*/ 2512282 h 6858000"/>
              <a:gd name="connsiteX47" fmla="*/ 6286205 w 6568309"/>
              <a:gd name="connsiteY47" fmla="*/ 2514318 h 6858000"/>
              <a:gd name="connsiteX48" fmla="*/ 6304629 w 6568309"/>
              <a:gd name="connsiteY48" fmla="*/ 2574334 h 6858000"/>
              <a:gd name="connsiteX49" fmla="*/ 6303842 w 6568309"/>
              <a:gd name="connsiteY49" fmla="*/ 2579877 h 6858000"/>
              <a:gd name="connsiteX50" fmla="*/ 6303953 w 6568309"/>
              <a:gd name="connsiteY50" fmla="*/ 2608928 h 6858000"/>
              <a:gd name="connsiteX51" fmla="*/ 6303530 w 6568309"/>
              <a:gd name="connsiteY51" fmla="*/ 2613111 h 6858000"/>
              <a:gd name="connsiteX52" fmla="*/ 6297474 w 6568309"/>
              <a:gd name="connsiteY52" fmla="*/ 2621996 h 6858000"/>
              <a:gd name="connsiteX53" fmla="*/ 6299263 w 6568309"/>
              <a:gd name="connsiteY53" fmla="*/ 2634265 h 6858000"/>
              <a:gd name="connsiteX54" fmla="*/ 6293065 w 6568309"/>
              <a:gd name="connsiteY54" fmla="*/ 2647237 h 6858000"/>
              <a:gd name="connsiteX55" fmla="*/ 6297496 w 6568309"/>
              <a:gd name="connsiteY55" fmla="*/ 2650786 h 6858000"/>
              <a:gd name="connsiteX56" fmla="*/ 6301708 w 6568309"/>
              <a:gd name="connsiteY56" fmla="*/ 2661993 h 6858000"/>
              <a:gd name="connsiteX57" fmla="*/ 6295884 w 6568309"/>
              <a:gd name="connsiteY57" fmla="*/ 2670949 h 6858000"/>
              <a:gd name="connsiteX58" fmla="*/ 6291714 w 6568309"/>
              <a:gd name="connsiteY58" fmla="*/ 2690255 h 6858000"/>
              <a:gd name="connsiteX59" fmla="*/ 6292327 w 6568309"/>
              <a:gd name="connsiteY59" fmla="*/ 2695683 h 6858000"/>
              <a:gd name="connsiteX60" fmla="*/ 6284410 w 6568309"/>
              <a:gd name="connsiteY60" fmla="*/ 2713964 h 6858000"/>
              <a:gd name="connsiteX61" fmla="*/ 6280410 w 6568309"/>
              <a:gd name="connsiteY61" fmla="*/ 2730175 h 6858000"/>
              <a:gd name="connsiteX62" fmla="*/ 6288082 w 6568309"/>
              <a:gd name="connsiteY62" fmla="*/ 2763497 h 6858000"/>
              <a:gd name="connsiteX63" fmla="*/ 6260924 w 6568309"/>
              <a:gd name="connsiteY63" fmla="*/ 3051539 h 6858000"/>
              <a:gd name="connsiteX64" fmla="*/ 6210151 w 6568309"/>
              <a:gd name="connsiteY64" fmla="*/ 3335396 h 6858000"/>
              <a:gd name="connsiteX65" fmla="*/ 6212034 w 6568309"/>
              <a:gd name="connsiteY65" fmla="*/ 3456509 h 6858000"/>
              <a:gd name="connsiteX66" fmla="*/ 6197490 w 6568309"/>
              <a:gd name="connsiteY66" fmla="*/ 3531827 h 6858000"/>
              <a:gd name="connsiteX67" fmla="*/ 6208018 w 6568309"/>
              <a:gd name="connsiteY67" fmla="*/ 3570877 h 6858000"/>
              <a:gd name="connsiteX68" fmla="*/ 6205920 w 6568309"/>
              <a:gd name="connsiteY68" fmla="*/ 3583849 h 6858000"/>
              <a:gd name="connsiteX69" fmla="*/ 6199616 w 6568309"/>
              <a:gd name="connsiteY69" fmla="*/ 3592763 h 6858000"/>
              <a:gd name="connsiteX70" fmla="*/ 6181288 w 6568309"/>
              <a:gd name="connsiteY70" fmla="*/ 3653485 h 6858000"/>
              <a:gd name="connsiteX71" fmla="*/ 6175963 w 6568309"/>
              <a:gd name="connsiteY71" fmla="*/ 3670528 h 6858000"/>
              <a:gd name="connsiteX72" fmla="*/ 6176722 w 6568309"/>
              <a:gd name="connsiteY72" fmla="*/ 3685990 h 6858000"/>
              <a:gd name="connsiteX73" fmla="*/ 6181549 w 6568309"/>
              <a:gd name="connsiteY73" fmla="*/ 3690283 h 6858000"/>
              <a:gd name="connsiteX74" fmla="*/ 6179476 w 6568309"/>
              <a:gd name="connsiteY74" fmla="*/ 3699787 h 6858000"/>
              <a:gd name="connsiteX75" fmla="*/ 6180040 w 6568309"/>
              <a:gd name="connsiteY75" fmla="*/ 3702486 h 6858000"/>
              <a:gd name="connsiteX76" fmla="*/ 6182155 w 6568309"/>
              <a:gd name="connsiteY76" fmla="*/ 3717784 h 6858000"/>
              <a:gd name="connsiteX77" fmla="*/ 6158980 w 6568309"/>
              <a:gd name="connsiteY77" fmla="*/ 3746229 h 6858000"/>
              <a:gd name="connsiteX78" fmla="*/ 6096049 w 6568309"/>
              <a:gd name="connsiteY78" fmla="*/ 3924910 h 6858000"/>
              <a:gd name="connsiteX79" fmla="*/ 6069712 w 6568309"/>
              <a:gd name="connsiteY79" fmla="*/ 3989353 h 6858000"/>
              <a:gd name="connsiteX80" fmla="*/ 6067330 w 6568309"/>
              <a:gd name="connsiteY80" fmla="*/ 4033899 h 6858000"/>
              <a:gd name="connsiteX81" fmla="*/ 6061081 w 6568309"/>
              <a:gd name="connsiteY81" fmla="*/ 4142250 h 6858000"/>
              <a:gd name="connsiteX82" fmla="*/ 6042858 w 6568309"/>
              <a:gd name="connsiteY82" fmla="*/ 4329442 h 6858000"/>
              <a:gd name="connsiteX83" fmla="*/ 6034182 w 6568309"/>
              <a:gd name="connsiteY83" fmla="*/ 4456184 h 6858000"/>
              <a:gd name="connsiteX84" fmla="*/ 6029178 w 6568309"/>
              <a:gd name="connsiteY84" fmla="*/ 4468478 h 6858000"/>
              <a:gd name="connsiteX85" fmla="*/ 6029974 w 6568309"/>
              <a:gd name="connsiteY85" fmla="*/ 4469862 h 6858000"/>
              <a:gd name="connsiteX86" fmla="*/ 6028340 w 6568309"/>
              <a:gd name="connsiteY86" fmla="*/ 4483797 h 6858000"/>
              <a:gd name="connsiteX87" fmla="*/ 6025168 w 6568309"/>
              <a:gd name="connsiteY87" fmla="*/ 4487091 h 6858000"/>
              <a:gd name="connsiteX88" fmla="*/ 6023164 w 6568309"/>
              <a:gd name="connsiteY88" fmla="*/ 4496728 h 6858000"/>
              <a:gd name="connsiteX89" fmla="*/ 6016839 w 6568309"/>
              <a:gd name="connsiteY89" fmla="*/ 4515918 h 6858000"/>
              <a:gd name="connsiteX90" fmla="*/ 6017886 w 6568309"/>
              <a:gd name="connsiteY90" fmla="*/ 4519316 h 6858000"/>
              <a:gd name="connsiteX91" fmla="*/ 6011819 w 6568309"/>
              <a:gd name="connsiteY91" fmla="*/ 4547957 h 6858000"/>
              <a:gd name="connsiteX92" fmla="*/ 6012791 w 6568309"/>
              <a:gd name="connsiteY92" fmla="*/ 4548262 h 6858000"/>
              <a:gd name="connsiteX93" fmla="*/ 6015703 w 6568309"/>
              <a:gd name="connsiteY93" fmla="*/ 4555939 h 6858000"/>
              <a:gd name="connsiteX94" fmla="*/ 6018854 w 6568309"/>
              <a:gd name="connsiteY94" fmla="*/ 4570815 h 6858000"/>
              <a:gd name="connsiteX95" fmla="*/ 6033000 w 6568309"/>
              <a:gd name="connsiteY95" fmla="*/ 4633846 h 6858000"/>
              <a:gd name="connsiteX96" fmla="*/ 6032325 w 6568309"/>
              <a:gd name="connsiteY96" fmla="*/ 4639816 h 6858000"/>
              <a:gd name="connsiteX97" fmla="*/ 6032549 w 6568309"/>
              <a:gd name="connsiteY97" fmla="*/ 4639923 h 6858000"/>
              <a:gd name="connsiteX98" fmla="*/ 6032309 w 6568309"/>
              <a:gd name="connsiteY98" fmla="*/ 4646192 h 6858000"/>
              <a:gd name="connsiteX99" fmla="*/ 6031095 w 6568309"/>
              <a:gd name="connsiteY99" fmla="*/ 4650706 h 6858000"/>
              <a:gd name="connsiteX100" fmla="*/ 6029786 w 6568309"/>
              <a:gd name="connsiteY100" fmla="*/ 4662290 h 6858000"/>
              <a:gd name="connsiteX101" fmla="*/ 6030911 w 6568309"/>
              <a:gd name="connsiteY101" fmla="*/ 4666180 h 6858000"/>
              <a:gd name="connsiteX102" fmla="*/ 6033630 w 6568309"/>
              <a:gd name="connsiteY102" fmla="*/ 4667585 h 6858000"/>
              <a:gd name="connsiteX103" fmla="*/ 6033189 w 6568309"/>
              <a:gd name="connsiteY103" fmla="*/ 4668660 h 6858000"/>
              <a:gd name="connsiteX104" fmla="*/ 6038764 w 6568309"/>
              <a:gd name="connsiteY104" fmla="*/ 4689807 h 6858000"/>
              <a:gd name="connsiteX105" fmla="*/ 6042217 w 6568309"/>
              <a:gd name="connsiteY105" fmla="*/ 4737890 h 6858000"/>
              <a:gd name="connsiteX106" fmla="*/ 6040543 w 6568309"/>
              <a:gd name="connsiteY106" fmla="*/ 4765657 h 6858000"/>
              <a:gd name="connsiteX107" fmla="*/ 6039956 w 6568309"/>
              <a:gd name="connsiteY107" fmla="*/ 4841463 h 6858000"/>
              <a:gd name="connsiteX108" fmla="*/ 6057123 w 6568309"/>
              <a:gd name="connsiteY108" fmla="*/ 4969863 h 6858000"/>
              <a:gd name="connsiteX109" fmla="*/ 6055039 w 6568309"/>
              <a:gd name="connsiteY109" fmla="*/ 4974028 h 6858000"/>
              <a:gd name="connsiteX110" fmla="*/ 6053462 w 6568309"/>
              <a:gd name="connsiteY110" fmla="*/ 4980318 h 6858000"/>
              <a:gd name="connsiteX111" fmla="*/ 6053643 w 6568309"/>
              <a:gd name="connsiteY111" fmla="*/ 4980501 h 6858000"/>
              <a:gd name="connsiteX112" fmla="*/ 6051733 w 6568309"/>
              <a:gd name="connsiteY112" fmla="*/ 4986338 h 6858000"/>
              <a:gd name="connsiteX113" fmla="*/ 6049602 w 6568309"/>
              <a:gd name="connsiteY113" fmla="*/ 4991296 h 6858000"/>
              <a:gd name="connsiteX114" fmla="*/ 6075165 w 6568309"/>
              <a:gd name="connsiteY114" fmla="*/ 5076895 h 6858000"/>
              <a:gd name="connsiteX115" fmla="*/ 6073751 w 6568309"/>
              <a:gd name="connsiteY115" fmla="*/ 5081568 h 6858000"/>
              <a:gd name="connsiteX116" fmla="*/ 6073150 w 6568309"/>
              <a:gd name="connsiteY116" fmla="*/ 5088173 h 6858000"/>
              <a:gd name="connsiteX117" fmla="*/ 6073355 w 6568309"/>
              <a:gd name="connsiteY117" fmla="*/ 5088300 h 6858000"/>
              <a:gd name="connsiteX118" fmla="*/ 6072362 w 6568309"/>
              <a:gd name="connsiteY118" fmla="*/ 5094558 h 6858000"/>
              <a:gd name="connsiteX119" fmla="*/ 6064726 w 6568309"/>
              <a:gd name="connsiteY119" fmla="*/ 5125620 h 6858000"/>
              <a:gd name="connsiteX120" fmla="*/ 6065415 w 6568309"/>
              <a:gd name="connsiteY120" fmla="*/ 5268004 h 6858000"/>
              <a:gd name="connsiteX121" fmla="*/ 6066081 w 6568309"/>
              <a:gd name="connsiteY121" fmla="*/ 5269530 h 6858000"/>
              <a:gd name="connsiteX122" fmla="*/ 6043407 w 6568309"/>
              <a:gd name="connsiteY122" fmla="*/ 5390941 h 6858000"/>
              <a:gd name="connsiteX123" fmla="*/ 6025377 w 6568309"/>
              <a:gd name="connsiteY123" fmla="*/ 5539927 h 6858000"/>
              <a:gd name="connsiteX124" fmla="*/ 6010052 w 6568309"/>
              <a:gd name="connsiteY124" fmla="*/ 5791594 h 6858000"/>
              <a:gd name="connsiteX125" fmla="*/ 5994220 w 6568309"/>
              <a:gd name="connsiteY125" fmla="*/ 5855206 h 6858000"/>
              <a:gd name="connsiteX126" fmla="*/ 5982580 w 6568309"/>
              <a:gd name="connsiteY126" fmla="*/ 5873582 h 6858000"/>
              <a:gd name="connsiteX127" fmla="*/ 5983608 w 6568309"/>
              <a:gd name="connsiteY127" fmla="*/ 5876037 h 6858000"/>
              <a:gd name="connsiteX128" fmla="*/ 5983535 w 6568309"/>
              <a:gd name="connsiteY128" fmla="*/ 5886534 h 6858000"/>
              <a:gd name="connsiteX129" fmla="*/ 5988737 w 6568309"/>
              <a:gd name="connsiteY129" fmla="*/ 5888644 h 6858000"/>
              <a:gd name="connsiteX130" fmla="*/ 5992371 w 6568309"/>
              <a:gd name="connsiteY130" fmla="*/ 5903832 h 6858000"/>
              <a:gd name="connsiteX131" fmla="*/ 5990780 w 6568309"/>
              <a:gd name="connsiteY131" fmla="*/ 5923391 h 6858000"/>
              <a:gd name="connsiteX132" fmla="*/ 5993870 w 6568309"/>
              <a:gd name="connsiteY132" fmla="*/ 6013205 h 6858000"/>
              <a:gd name="connsiteX133" fmla="*/ 5997673 w 6568309"/>
              <a:gd name="connsiteY133" fmla="*/ 6074018 h 6858000"/>
              <a:gd name="connsiteX134" fmla="*/ 6014840 w 6568309"/>
              <a:gd name="connsiteY134" fmla="*/ 6130837 h 6858000"/>
              <a:gd name="connsiteX135" fmla="*/ 6010704 w 6568309"/>
              <a:gd name="connsiteY135" fmla="*/ 6152982 h 6858000"/>
              <a:gd name="connsiteX136" fmla="*/ 6038294 w 6568309"/>
              <a:gd name="connsiteY136" fmla="*/ 6221100 h 6858000"/>
              <a:gd name="connsiteX137" fmla="*/ 6052331 w 6568309"/>
              <a:gd name="connsiteY137" fmla="*/ 6287550 h 6858000"/>
              <a:gd name="connsiteX138" fmla="*/ 6074143 w 6568309"/>
              <a:gd name="connsiteY138" fmla="*/ 6401595 h 6858000"/>
              <a:gd name="connsiteX139" fmla="*/ 6060199 w 6568309"/>
              <a:gd name="connsiteY139" fmla="*/ 6487110 h 6858000"/>
              <a:gd name="connsiteX140" fmla="*/ 6081156 w 6568309"/>
              <a:gd name="connsiteY140" fmla="*/ 6588589 h 6858000"/>
              <a:gd name="connsiteX141" fmla="*/ 6114944 w 6568309"/>
              <a:gd name="connsiteY141" fmla="*/ 6769963 h 6858000"/>
              <a:gd name="connsiteX142" fmla="*/ 6128950 w 6568309"/>
              <a:gd name="connsiteY142" fmla="*/ 6835814 h 6858000"/>
              <a:gd name="connsiteX143" fmla="*/ 6132536 w 6568309"/>
              <a:gd name="connsiteY143" fmla="*/ 6858000 h 6858000"/>
              <a:gd name="connsiteX144" fmla="*/ 4789511 w 6568309"/>
              <a:gd name="connsiteY144" fmla="*/ 6858000 h 6858000"/>
              <a:gd name="connsiteX145" fmla="*/ 1866294 w 6568309"/>
              <a:gd name="connsiteY145" fmla="*/ 6858000 h 6858000"/>
              <a:gd name="connsiteX146" fmla="*/ 1705866 w 6568309"/>
              <a:gd name="connsiteY146" fmla="*/ 6858000 h 6858000"/>
              <a:gd name="connsiteX147" fmla="*/ 1343025 w 6568309"/>
              <a:gd name="connsiteY147" fmla="*/ 6858000 h 6858000"/>
              <a:gd name="connsiteX148" fmla="*/ 523269 w 6568309"/>
              <a:gd name="connsiteY148" fmla="*/ 6858000 h 6858000"/>
              <a:gd name="connsiteX149" fmla="*/ 362841 w 6568309"/>
              <a:gd name="connsiteY149" fmla="*/ 6858000 h 6858000"/>
              <a:gd name="connsiteX150" fmla="*/ 0 w 6568309"/>
              <a:gd name="connsiteY15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6568309" h="6858000">
                <a:moveTo>
                  <a:pt x="0" y="0"/>
                </a:moveTo>
                <a:lnTo>
                  <a:pt x="362841" y="0"/>
                </a:lnTo>
                <a:lnTo>
                  <a:pt x="523269" y="0"/>
                </a:lnTo>
                <a:lnTo>
                  <a:pt x="1343025" y="0"/>
                </a:lnTo>
                <a:lnTo>
                  <a:pt x="1705866" y="0"/>
                </a:lnTo>
                <a:lnTo>
                  <a:pt x="1866294" y="0"/>
                </a:lnTo>
                <a:lnTo>
                  <a:pt x="5225154" y="0"/>
                </a:lnTo>
                <a:lnTo>
                  <a:pt x="6568179" y="0"/>
                </a:lnTo>
                <a:lnTo>
                  <a:pt x="6568309" y="1"/>
                </a:lnTo>
                <a:lnTo>
                  <a:pt x="6562951" y="30700"/>
                </a:lnTo>
                <a:cubicBezTo>
                  <a:pt x="6559126" y="84364"/>
                  <a:pt x="6548218" y="241149"/>
                  <a:pt x="6547446" y="310025"/>
                </a:cubicBezTo>
                <a:cubicBezTo>
                  <a:pt x="6550151" y="367544"/>
                  <a:pt x="6557712" y="408251"/>
                  <a:pt x="6558316" y="443960"/>
                </a:cubicBezTo>
                <a:cubicBezTo>
                  <a:pt x="6555224" y="499397"/>
                  <a:pt x="6534767" y="604434"/>
                  <a:pt x="6528896" y="642659"/>
                </a:cubicBezTo>
                <a:cubicBezTo>
                  <a:pt x="6535204" y="657287"/>
                  <a:pt x="6515365" y="658191"/>
                  <a:pt x="6523095" y="673307"/>
                </a:cubicBezTo>
                <a:cubicBezTo>
                  <a:pt x="6523388" y="693769"/>
                  <a:pt x="6506868" y="797295"/>
                  <a:pt x="6496169" y="839641"/>
                </a:cubicBezTo>
                <a:cubicBezTo>
                  <a:pt x="6484119" y="887148"/>
                  <a:pt x="6457817" y="937731"/>
                  <a:pt x="6450789" y="958357"/>
                </a:cubicBezTo>
                <a:cubicBezTo>
                  <a:pt x="6443760" y="978983"/>
                  <a:pt x="6459217" y="936930"/>
                  <a:pt x="6453996" y="963398"/>
                </a:cubicBezTo>
                <a:cubicBezTo>
                  <a:pt x="6448777" y="989867"/>
                  <a:pt x="6425575" y="1087010"/>
                  <a:pt x="6419467" y="1117169"/>
                </a:cubicBezTo>
                <a:cubicBezTo>
                  <a:pt x="6431540" y="1118586"/>
                  <a:pt x="6409651" y="1135372"/>
                  <a:pt x="6417348" y="1144352"/>
                </a:cubicBezTo>
                <a:cubicBezTo>
                  <a:pt x="6424109" y="1150681"/>
                  <a:pt x="6419047" y="1157251"/>
                  <a:pt x="6418473" y="1164484"/>
                </a:cubicBezTo>
                <a:cubicBezTo>
                  <a:pt x="6423767" y="1173524"/>
                  <a:pt x="6413947" y="1205209"/>
                  <a:pt x="6406979" y="1213829"/>
                </a:cubicBezTo>
                <a:cubicBezTo>
                  <a:pt x="6382818" y="1235037"/>
                  <a:pt x="6400452" y="1277327"/>
                  <a:pt x="6381928" y="1294823"/>
                </a:cubicBezTo>
                <a:cubicBezTo>
                  <a:pt x="6379195" y="1300845"/>
                  <a:pt x="6378069" y="1306615"/>
                  <a:pt x="6377948" y="1312193"/>
                </a:cubicBezTo>
                <a:lnTo>
                  <a:pt x="6379894" y="1327626"/>
                </a:lnTo>
                <a:lnTo>
                  <a:pt x="6385024" y="1331644"/>
                </a:lnTo>
                <a:lnTo>
                  <a:pt x="6383696" y="1341276"/>
                </a:lnTo>
                <a:cubicBezTo>
                  <a:pt x="6383952" y="1342166"/>
                  <a:pt x="6384208" y="1343055"/>
                  <a:pt x="6384464" y="1343945"/>
                </a:cubicBezTo>
                <a:cubicBezTo>
                  <a:pt x="6385957" y="1349040"/>
                  <a:pt x="6387253" y="1354080"/>
                  <a:pt x="6387748" y="1359134"/>
                </a:cubicBezTo>
                <a:cubicBezTo>
                  <a:pt x="6384363" y="1373109"/>
                  <a:pt x="6372802" y="1397612"/>
                  <a:pt x="6364157" y="1427803"/>
                </a:cubicBezTo>
                <a:cubicBezTo>
                  <a:pt x="6348141" y="1460349"/>
                  <a:pt x="6348362" y="1505076"/>
                  <a:pt x="6335874" y="1540278"/>
                </a:cubicBezTo>
                <a:lnTo>
                  <a:pt x="6331892" y="1547262"/>
                </a:lnTo>
                <a:lnTo>
                  <a:pt x="6332744" y="1577056"/>
                </a:lnTo>
                <a:cubicBezTo>
                  <a:pt x="6335859" y="1582205"/>
                  <a:pt x="6336674" y="1589568"/>
                  <a:pt x="6333604" y="1595898"/>
                </a:cubicBezTo>
                <a:lnTo>
                  <a:pt x="6324749" y="1703726"/>
                </a:lnTo>
                <a:cubicBezTo>
                  <a:pt x="6324080" y="1739332"/>
                  <a:pt x="6318019" y="1754453"/>
                  <a:pt x="6329594" y="1809535"/>
                </a:cubicBezTo>
                <a:cubicBezTo>
                  <a:pt x="6344930" y="1868036"/>
                  <a:pt x="6323725" y="1952670"/>
                  <a:pt x="6329062" y="2018310"/>
                </a:cubicBezTo>
                <a:cubicBezTo>
                  <a:pt x="6308075" y="2053162"/>
                  <a:pt x="6326925" y="2034561"/>
                  <a:pt x="6321735" y="2071355"/>
                </a:cubicBezTo>
                <a:lnTo>
                  <a:pt x="6322678" y="2141166"/>
                </a:lnTo>
                <a:lnTo>
                  <a:pt x="6321340" y="2154548"/>
                </a:lnTo>
                <a:lnTo>
                  <a:pt x="6316582" y="2158153"/>
                </a:lnTo>
                <a:lnTo>
                  <a:pt x="6311428" y="2178174"/>
                </a:lnTo>
                <a:cubicBezTo>
                  <a:pt x="6310177" y="2185696"/>
                  <a:pt x="6309622" y="2193828"/>
                  <a:pt x="6310192" y="2202858"/>
                </a:cubicBezTo>
                <a:cubicBezTo>
                  <a:pt x="6319667" y="2232772"/>
                  <a:pt x="6296459" y="2283357"/>
                  <a:pt x="6309211" y="2320214"/>
                </a:cubicBezTo>
                <a:cubicBezTo>
                  <a:pt x="6307537" y="2355906"/>
                  <a:pt x="6302490" y="2394678"/>
                  <a:pt x="6300151" y="2417011"/>
                </a:cubicBezTo>
                <a:cubicBezTo>
                  <a:pt x="6292303" y="2426377"/>
                  <a:pt x="6304439" y="2456509"/>
                  <a:pt x="6295176" y="2454207"/>
                </a:cubicBezTo>
                <a:cubicBezTo>
                  <a:pt x="6299335" y="2464947"/>
                  <a:pt x="6297305" y="2476105"/>
                  <a:pt x="6293727" y="2487203"/>
                </a:cubicBezTo>
                <a:lnTo>
                  <a:pt x="6285477" y="2512282"/>
                </a:lnTo>
                <a:cubicBezTo>
                  <a:pt x="6285720" y="2512961"/>
                  <a:pt x="6285962" y="2513640"/>
                  <a:pt x="6286205" y="2514318"/>
                </a:cubicBezTo>
                <a:cubicBezTo>
                  <a:pt x="6292347" y="2534324"/>
                  <a:pt x="6298487" y="2554328"/>
                  <a:pt x="6304629" y="2574334"/>
                </a:cubicBezTo>
                <a:lnTo>
                  <a:pt x="6303842" y="2579877"/>
                </a:lnTo>
                <a:cubicBezTo>
                  <a:pt x="6303729" y="2585644"/>
                  <a:pt x="6304006" y="2603388"/>
                  <a:pt x="6303953" y="2608928"/>
                </a:cubicBezTo>
                <a:lnTo>
                  <a:pt x="6303530" y="2613111"/>
                </a:lnTo>
                <a:lnTo>
                  <a:pt x="6297474" y="2621996"/>
                </a:lnTo>
                <a:lnTo>
                  <a:pt x="6299263" y="2634265"/>
                </a:lnTo>
                <a:lnTo>
                  <a:pt x="6293065" y="2647237"/>
                </a:lnTo>
                <a:cubicBezTo>
                  <a:pt x="6294685" y="2648158"/>
                  <a:pt x="6296180" y="2649356"/>
                  <a:pt x="6297496" y="2650786"/>
                </a:cubicBezTo>
                <a:lnTo>
                  <a:pt x="6301708" y="2661993"/>
                </a:lnTo>
                <a:lnTo>
                  <a:pt x="6295884" y="2670949"/>
                </a:lnTo>
                <a:cubicBezTo>
                  <a:pt x="6304913" y="2672007"/>
                  <a:pt x="6294429" y="2681695"/>
                  <a:pt x="6291714" y="2690255"/>
                </a:cubicBezTo>
                <a:lnTo>
                  <a:pt x="6292327" y="2695683"/>
                </a:lnTo>
                <a:lnTo>
                  <a:pt x="6284410" y="2713964"/>
                </a:lnTo>
                <a:lnTo>
                  <a:pt x="6280410" y="2730175"/>
                </a:lnTo>
                <a:lnTo>
                  <a:pt x="6288082" y="2763497"/>
                </a:lnTo>
                <a:lnTo>
                  <a:pt x="6260924" y="3051539"/>
                </a:lnTo>
                <a:cubicBezTo>
                  <a:pt x="6251455" y="3165645"/>
                  <a:pt x="6222174" y="3216611"/>
                  <a:pt x="6210151" y="3335396"/>
                </a:cubicBezTo>
                <a:lnTo>
                  <a:pt x="6212034" y="3456509"/>
                </a:lnTo>
                <a:lnTo>
                  <a:pt x="6197490" y="3531827"/>
                </a:lnTo>
                <a:lnTo>
                  <a:pt x="6208018" y="3570877"/>
                </a:lnTo>
                <a:lnTo>
                  <a:pt x="6205920" y="3583849"/>
                </a:lnTo>
                <a:lnTo>
                  <a:pt x="6199616" y="3592763"/>
                </a:lnTo>
                <a:cubicBezTo>
                  <a:pt x="6191839" y="3613948"/>
                  <a:pt x="6196204" y="3641245"/>
                  <a:pt x="6181288" y="3653485"/>
                </a:cubicBezTo>
                <a:cubicBezTo>
                  <a:pt x="6178087" y="3659316"/>
                  <a:pt x="6176516" y="3664985"/>
                  <a:pt x="6175963" y="3670528"/>
                </a:cubicBezTo>
                <a:lnTo>
                  <a:pt x="6176722" y="3685990"/>
                </a:lnTo>
                <a:lnTo>
                  <a:pt x="6181549" y="3690283"/>
                </a:lnTo>
                <a:lnTo>
                  <a:pt x="6179476" y="3699787"/>
                </a:lnTo>
                <a:cubicBezTo>
                  <a:pt x="6179664" y="3700686"/>
                  <a:pt x="6179852" y="3701586"/>
                  <a:pt x="6180040" y="3702486"/>
                </a:cubicBezTo>
                <a:cubicBezTo>
                  <a:pt x="6181140" y="3707637"/>
                  <a:pt x="6182047" y="3712728"/>
                  <a:pt x="6182155" y="3717784"/>
                </a:cubicBezTo>
                <a:cubicBezTo>
                  <a:pt x="6156678" y="3711701"/>
                  <a:pt x="6178864" y="3759789"/>
                  <a:pt x="6158980" y="3746229"/>
                </a:cubicBezTo>
                <a:cubicBezTo>
                  <a:pt x="6144630" y="3780750"/>
                  <a:pt x="6117520" y="3867558"/>
                  <a:pt x="6096049" y="3924910"/>
                </a:cubicBezTo>
                <a:lnTo>
                  <a:pt x="6069712" y="3989353"/>
                </a:lnTo>
                <a:lnTo>
                  <a:pt x="6067330" y="4033899"/>
                </a:lnTo>
                <a:cubicBezTo>
                  <a:pt x="6065506" y="4070470"/>
                  <a:pt x="6063599" y="4110146"/>
                  <a:pt x="6061081" y="4142250"/>
                </a:cubicBezTo>
                <a:cubicBezTo>
                  <a:pt x="6055260" y="4200007"/>
                  <a:pt x="6045907" y="4278998"/>
                  <a:pt x="6042858" y="4329442"/>
                </a:cubicBezTo>
                <a:cubicBezTo>
                  <a:pt x="6038376" y="4381764"/>
                  <a:pt x="6036461" y="4433012"/>
                  <a:pt x="6034182" y="4456184"/>
                </a:cubicBezTo>
                <a:lnTo>
                  <a:pt x="6029178" y="4468478"/>
                </a:lnTo>
                <a:lnTo>
                  <a:pt x="6029974" y="4469862"/>
                </a:lnTo>
                <a:cubicBezTo>
                  <a:pt x="6031287" y="4476321"/>
                  <a:pt x="6030316" y="4480555"/>
                  <a:pt x="6028340" y="4483797"/>
                </a:cubicBezTo>
                <a:lnTo>
                  <a:pt x="6025168" y="4487091"/>
                </a:lnTo>
                <a:lnTo>
                  <a:pt x="6023164" y="4496728"/>
                </a:lnTo>
                <a:lnTo>
                  <a:pt x="6016839" y="4515918"/>
                </a:lnTo>
                <a:cubicBezTo>
                  <a:pt x="6017189" y="4517049"/>
                  <a:pt x="6017537" y="4518182"/>
                  <a:pt x="6017886" y="4519316"/>
                </a:cubicBezTo>
                <a:lnTo>
                  <a:pt x="6011819" y="4547957"/>
                </a:lnTo>
                <a:lnTo>
                  <a:pt x="6012791" y="4548262"/>
                </a:lnTo>
                <a:cubicBezTo>
                  <a:pt x="6014837" y="4549595"/>
                  <a:pt x="6016087" y="4551811"/>
                  <a:pt x="6015703" y="4555939"/>
                </a:cubicBezTo>
                <a:cubicBezTo>
                  <a:pt x="6031790" y="4548276"/>
                  <a:pt x="6021405" y="4557977"/>
                  <a:pt x="6018854" y="4570815"/>
                </a:cubicBezTo>
                <a:cubicBezTo>
                  <a:pt x="6021736" y="4583801"/>
                  <a:pt x="6030754" y="4622347"/>
                  <a:pt x="6033000" y="4633846"/>
                </a:cubicBezTo>
                <a:lnTo>
                  <a:pt x="6032325" y="4639816"/>
                </a:lnTo>
                <a:lnTo>
                  <a:pt x="6032549" y="4639923"/>
                </a:lnTo>
                <a:cubicBezTo>
                  <a:pt x="6032911" y="4641190"/>
                  <a:pt x="6032878" y="4643141"/>
                  <a:pt x="6032309" y="4646192"/>
                </a:cubicBezTo>
                <a:lnTo>
                  <a:pt x="6031095" y="4650706"/>
                </a:lnTo>
                <a:lnTo>
                  <a:pt x="6029786" y="4662290"/>
                </a:lnTo>
                <a:cubicBezTo>
                  <a:pt x="6030161" y="4663587"/>
                  <a:pt x="6030536" y="4664883"/>
                  <a:pt x="6030911" y="4666180"/>
                </a:cubicBezTo>
                <a:lnTo>
                  <a:pt x="6033630" y="4667585"/>
                </a:lnTo>
                <a:lnTo>
                  <a:pt x="6033189" y="4668660"/>
                </a:lnTo>
                <a:cubicBezTo>
                  <a:pt x="6027286" y="4676831"/>
                  <a:pt x="6019767" y="4679345"/>
                  <a:pt x="6038764" y="4689807"/>
                </a:cubicBezTo>
                <a:cubicBezTo>
                  <a:pt x="6028616" y="4708535"/>
                  <a:pt x="6040474" y="4712235"/>
                  <a:pt x="6042217" y="4737890"/>
                </a:cubicBezTo>
                <a:cubicBezTo>
                  <a:pt x="6033362" y="4748600"/>
                  <a:pt x="6035273" y="4757223"/>
                  <a:pt x="6040543" y="4765657"/>
                </a:cubicBezTo>
                <a:cubicBezTo>
                  <a:pt x="6034416" y="4790618"/>
                  <a:pt x="6040696" y="4813399"/>
                  <a:pt x="6039956" y="4841463"/>
                </a:cubicBezTo>
                <a:lnTo>
                  <a:pt x="6057123" y="4969863"/>
                </a:lnTo>
                <a:lnTo>
                  <a:pt x="6055039" y="4974028"/>
                </a:lnTo>
                <a:cubicBezTo>
                  <a:pt x="6053860" y="4976933"/>
                  <a:pt x="6053409" y="4978909"/>
                  <a:pt x="6053462" y="4980318"/>
                </a:cubicBezTo>
                <a:lnTo>
                  <a:pt x="6053643" y="4980501"/>
                </a:lnTo>
                <a:lnTo>
                  <a:pt x="6051733" y="4986338"/>
                </a:lnTo>
                <a:lnTo>
                  <a:pt x="6049602" y="4991296"/>
                </a:lnTo>
                <a:cubicBezTo>
                  <a:pt x="6058123" y="5019829"/>
                  <a:pt x="6066643" y="5048361"/>
                  <a:pt x="6075165" y="5076895"/>
                </a:cubicBezTo>
                <a:lnTo>
                  <a:pt x="6073751" y="5081568"/>
                </a:lnTo>
                <a:cubicBezTo>
                  <a:pt x="6073034" y="5084748"/>
                  <a:pt x="6072888" y="5086810"/>
                  <a:pt x="6073150" y="5088173"/>
                </a:cubicBezTo>
                <a:lnTo>
                  <a:pt x="6073355" y="5088300"/>
                </a:lnTo>
                <a:lnTo>
                  <a:pt x="6072362" y="5094558"/>
                </a:lnTo>
                <a:cubicBezTo>
                  <a:pt x="6070184" y="5105196"/>
                  <a:pt x="6067588" y="5115626"/>
                  <a:pt x="6064726" y="5125620"/>
                </a:cubicBezTo>
                <a:cubicBezTo>
                  <a:pt x="6063568" y="5154527"/>
                  <a:pt x="6065189" y="5244020"/>
                  <a:pt x="6065415" y="5268004"/>
                </a:cubicBezTo>
                <a:cubicBezTo>
                  <a:pt x="6065637" y="5268513"/>
                  <a:pt x="6065860" y="5269021"/>
                  <a:pt x="6066081" y="5269530"/>
                </a:cubicBezTo>
                <a:lnTo>
                  <a:pt x="6043407" y="5390941"/>
                </a:lnTo>
                <a:cubicBezTo>
                  <a:pt x="6032545" y="5438194"/>
                  <a:pt x="6020942" y="5465286"/>
                  <a:pt x="6025377" y="5539927"/>
                </a:cubicBezTo>
                <a:cubicBezTo>
                  <a:pt x="6019787" y="5610775"/>
                  <a:pt x="6013913" y="5740573"/>
                  <a:pt x="6010052" y="5791594"/>
                </a:cubicBezTo>
                <a:cubicBezTo>
                  <a:pt x="5989401" y="5787060"/>
                  <a:pt x="6018524" y="5849672"/>
                  <a:pt x="5994220" y="5855206"/>
                </a:cubicBezTo>
                <a:cubicBezTo>
                  <a:pt x="5995282" y="5860240"/>
                  <a:pt x="5980598" y="5868910"/>
                  <a:pt x="5982580" y="5873582"/>
                </a:cubicBezTo>
                <a:cubicBezTo>
                  <a:pt x="5982922" y="5874401"/>
                  <a:pt x="5983265" y="5875218"/>
                  <a:pt x="5983608" y="5876037"/>
                </a:cubicBezTo>
                <a:lnTo>
                  <a:pt x="5983535" y="5886534"/>
                </a:lnTo>
                <a:lnTo>
                  <a:pt x="5988737" y="5888644"/>
                </a:lnTo>
                <a:cubicBezTo>
                  <a:pt x="5989948" y="5893707"/>
                  <a:pt x="5991159" y="5898769"/>
                  <a:pt x="5992371" y="5903832"/>
                </a:cubicBezTo>
                <a:cubicBezTo>
                  <a:pt x="5992924" y="5909651"/>
                  <a:pt x="5992578" y="5916068"/>
                  <a:pt x="5990780" y="5923391"/>
                </a:cubicBezTo>
                <a:cubicBezTo>
                  <a:pt x="5975822" y="5948880"/>
                  <a:pt x="6013580" y="5981626"/>
                  <a:pt x="5993870" y="6013205"/>
                </a:cubicBezTo>
                <a:cubicBezTo>
                  <a:pt x="5988486" y="6024901"/>
                  <a:pt x="5991718" y="6066777"/>
                  <a:pt x="5997673" y="6074018"/>
                </a:cubicBezTo>
                <a:cubicBezTo>
                  <a:pt x="5998007" y="6081731"/>
                  <a:pt x="6007861" y="6126985"/>
                  <a:pt x="6014840" y="6130837"/>
                </a:cubicBezTo>
                <a:cubicBezTo>
                  <a:pt x="6022998" y="6137057"/>
                  <a:pt x="5999420" y="6156330"/>
                  <a:pt x="6010704" y="6152982"/>
                </a:cubicBezTo>
                <a:cubicBezTo>
                  <a:pt x="6008682" y="6186619"/>
                  <a:pt x="6039938" y="6191636"/>
                  <a:pt x="6038294" y="6221100"/>
                </a:cubicBezTo>
                <a:cubicBezTo>
                  <a:pt x="6039643" y="6222126"/>
                  <a:pt x="6046356" y="6257468"/>
                  <a:pt x="6052331" y="6287550"/>
                </a:cubicBezTo>
                <a:cubicBezTo>
                  <a:pt x="6058307" y="6317632"/>
                  <a:pt x="6082079" y="6391312"/>
                  <a:pt x="6074143" y="6401595"/>
                </a:cubicBezTo>
                <a:cubicBezTo>
                  <a:pt x="6074931" y="6423902"/>
                  <a:pt x="6059614" y="6432919"/>
                  <a:pt x="6060199" y="6487110"/>
                </a:cubicBezTo>
                <a:cubicBezTo>
                  <a:pt x="6075583" y="6574474"/>
                  <a:pt x="6076150" y="6553611"/>
                  <a:pt x="6081156" y="6588589"/>
                </a:cubicBezTo>
                <a:cubicBezTo>
                  <a:pt x="6102088" y="6637976"/>
                  <a:pt x="6067660" y="6687723"/>
                  <a:pt x="6114944" y="6769963"/>
                </a:cubicBezTo>
                <a:cubicBezTo>
                  <a:pt x="6130462" y="6819284"/>
                  <a:pt x="6119243" y="6817955"/>
                  <a:pt x="6128950" y="6835814"/>
                </a:cubicBezTo>
                <a:lnTo>
                  <a:pt x="6132536" y="6858000"/>
                </a:lnTo>
                <a:lnTo>
                  <a:pt x="4789511" y="6858000"/>
                </a:lnTo>
                <a:lnTo>
                  <a:pt x="1866294" y="6858000"/>
                </a:lnTo>
                <a:lnTo>
                  <a:pt x="1705866" y="6858000"/>
                </a:lnTo>
                <a:lnTo>
                  <a:pt x="1343025" y="6858000"/>
                </a:lnTo>
                <a:lnTo>
                  <a:pt x="523269" y="6858000"/>
                </a:lnTo>
                <a:lnTo>
                  <a:pt x="36284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A5CD3D-6FF8-60C2-B8E6-231C78F18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600"/>
            <a:ext cx="3942966" cy="133084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2BA197"/>
                </a:solidFill>
              </a:rPr>
              <a:t>Questions for the claimant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88C45-D3B4-E4DA-1D84-4A0C824E0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4102"/>
            <a:ext cx="3625466" cy="39085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The question section would group the questions by whom they have been assigned to, enabling them to be answered whilst on a call with that person. </a:t>
            </a:r>
          </a:p>
          <a:p>
            <a:pPr marL="0" indent="0">
              <a:buNone/>
            </a:pPr>
            <a:r>
              <a:rPr lang="en-GB" sz="2000" dirty="0"/>
              <a:t>They could also add new questions and answer them whilst on the call.</a:t>
            </a:r>
          </a:p>
        </p:txBody>
      </p:sp>
      <p:pic>
        <p:nvPicPr>
          <p:cNvPr id="11" name="Picture 4" descr="DWP Digital Careers">
            <a:extLst>
              <a:ext uri="{FF2B5EF4-FFF2-40B4-BE49-F238E27FC236}">
                <a16:creationId xmlns:a16="http://schemas.microsoft.com/office/drawing/2014/main" id="{722300ED-F559-E0FE-442E-9F50BC4B2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5574" y="6039590"/>
            <a:ext cx="648588" cy="64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14D0B5D-D4B1-F0BB-D07B-5A8121318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5221076" y="939660"/>
            <a:ext cx="6524184" cy="464848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32868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131BAD53-4E89-4F62-BBB7-26359763E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62756DA2-40EB-4C6F-B962-5822FFB54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3438" cy="6858000"/>
          </a:xfrm>
          <a:custGeom>
            <a:avLst/>
            <a:gdLst>
              <a:gd name="connsiteX0" fmla="*/ 0 w 6096000"/>
              <a:gd name="connsiteY0" fmla="*/ 0 h 6858000"/>
              <a:gd name="connsiteX1" fmla="*/ 5567517 w 6096000"/>
              <a:gd name="connsiteY1" fmla="*/ 0 h 6858000"/>
              <a:gd name="connsiteX2" fmla="*/ 5566938 w 6096000"/>
              <a:gd name="connsiteY2" fmla="*/ 1705 h 6858000"/>
              <a:gd name="connsiteX3" fmla="*/ 5551594 w 6096000"/>
              <a:gd name="connsiteY3" fmla="*/ 17287 h 6858000"/>
              <a:gd name="connsiteX4" fmla="*/ 5545641 w 6096000"/>
              <a:gd name="connsiteY4" fmla="*/ 130336 h 6858000"/>
              <a:gd name="connsiteX5" fmla="*/ 5538289 w 6096000"/>
              <a:gd name="connsiteY5" fmla="*/ 187093 h 6858000"/>
              <a:gd name="connsiteX6" fmla="*/ 5545790 w 6096000"/>
              <a:gd name="connsiteY6" fmla="*/ 265704 h 6858000"/>
              <a:gd name="connsiteX7" fmla="*/ 5542313 w 6096000"/>
              <a:gd name="connsiteY7" fmla="*/ 354566 h 6858000"/>
              <a:gd name="connsiteX8" fmla="*/ 5524126 w 6096000"/>
              <a:gd name="connsiteY8" fmla="*/ 472000 h 6858000"/>
              <a:gd name="connsiteX9" fmla="*/ 5522170 w 6096000"/>
              <a:gd name="connsiteY9" fmla="*/ 473782 h 6858000"/>
              <a:gd name="connsiteX10" fmla="*/ 5521798 w 6096000"/>
              <a:gd name="connsiteY10" fmla="*/ 491380 h 6858000"/>
              <a:gd name="connsiteX11" fmla="*/ 5536419 w 6096000"/>
              <a:gd name="connsiteY11" fmla="*/ 531675 h 6858000"/>
              <a:gd name="connsiteX12" fmla="*/ 5533435 w 6096000"/>
              <a:gd name="connsiteY12" fmla="*/ 536015 h 6858000"/>
              <a:gd name="connsiteX13" fmla="*/ 5538088 w 6096000"/>
              <a:gd name="connsiteY13" fmla="*/ 572092 h 6858000"/>
              <a:gd name="connsiteX14" fmla="*/ 5536061 w 6096000"/>
              <a:gd name="connsiteY14" fmla="*/ 572511 h 6858000"/>
              <a:gd name="connsiteX15" fmla="*/ 5528218 w 6096000"/>
              <a:gd name="connsiteY15" fmla="*/ 582332 h 6858000"/>
              <a:gd name="connsiteX16" fmla="*/ 5518011 w 6096000"/>
              <a:gd name="connsiteY16" fmla="*/ 601285 h 6858000"/>
              <a:gd name="connsiteX17" fmla="*/ 5473174 w 6096000"/>
              <a:gd name="connsiteY17" fmla="*/ 681608 h 6858000"/>
              <a:gd name="connsiteX18" fmla="*/ 5472963 w 6096000"/>
              <a:gd name="connsiteY18" fmla="*/ 689151 h 6858000"/>
              <a:gd name="connsiteX19" fmla="*/ 5472485 w 6096000"/>
              <a:gd name="connsiteY19" fmla="*/ 689289 h 6858000"/>
              <a:gd name="connsiteX20" fmla="*/ 5471326 w 6096000"/>
              <a:gd name="connsiteY20" fmla="*/ 697222 h 6858000"/>
              <a:gd name="connsiteX21" fmla="*/ 5472164 w 6096000"/>
              <a:gd name="connsiteY21" fmla="*/ 717531 h 6858000"/>
              <a:gd name="connsiteX22" fmla="*/ 5468891 w 6096000"/>
              <a:gd name="connsiteY22" fmla="*/ 722494 h 6858000"/>
              <a:gd name="connsiteX23" fmla="*/ 5463081 w 6096000"/>
              <a:gd name="connsiteY23" fmla="*/ 724368 h 6858000"/>
              <a:gd name="connsiteX24" fmla="*/ 5446981 w 6096000"/>
              <a:gd name="connsiteY24" fmla="*/ 752692 h 6858000"/>
              <a:gd name="connsiteX25" fmla="*/ 5417190 w 6096000"/>
              <a:gd name="connsiteY25" fmla="*/ 816346 h 6858000"/>
              <a:gd name="connsiteX26" fmla="*/ 5388958 w 6096000"/>
              <a:gd name="connsiteY26" fmla="*/ 889417 h 6858000"/>
              <a:gd name="connsiteX27" fmla="*/ 5307044 w 6096000"/>
              <a:gd name="connsiteY27" fmla="*/ 1063288 h 6858000"/>
              <a:gd name="connsiteX28" fmla="*/ 5303837 w 6096000"/>
              <a:gd name="connsiteY28" fmla="*/ 1157176 h 6858000"/>
              <a:gd name="connsiteX29" fmla="*/ 5286494 w 6096000"/>
              <a:gd name="connsiteY29" fmla="*/ 1210776 h 6858000"/>
              <a:gd name="connsiteX30" fmla="*/ 5282463 w 6096000"/>
              <a:gd name="connsiteY30" fmla="*/ 1301993 h 6858000"/>
              <a:gd name="connsiteX31" fmla="*/ 5252235 w 6096000"/>
              <a:gd name="connsiteY31" fmla="*/ 1360879 h 6858000"/>
              <a:gd name="connsiteX32" fmla="*/ 5244497 w 6096000"/>
              <a:gd name="connsiteY32" fmla="*/ 1404045 h 6858000"/>
              <a:gd name="connsiteX33" fmla="*/ 5223823 w 6096000"/>
              <a:gd name="connsiteY33" fmla="*/ 1429568 h 6858000"/>
              <a:gd name="connsiteX34" fmla="*/ 5224851 w 6096000"/>
              <a:gd name="connsiteY34" fmla="*/ 1430305 h 6858000"/>
              <a:gd name="connsiteX35" fmla="*/ 5212394 w 6096000"/>
              <a:gd name="connsiteY35" fmla="*/ 1463304 h 6858000"/>
              <a:gd name="connsiteX36" fmla="*/ 5209958 w 6096000"/>
              <a:gd name="connsiteY36" fmla="*/ 1514846 h 6858000"/>
              <a:gd name="connsiteX37" fmla="*/ 5206417 w 6096000"/>
              <a:gd name="connsiteY37" fmla="*/ 1519731 h 6858000"/>
              <a:gd name="connsiteX38" fmla="*/ 5206640 w 6096000"/>
              <a:gd name="connsiteY38" fmla="*/ 1519929 h 6858000"/>
              <a:gd name="connsiteX39" fmla="*/ 5207632 w 6096000"/>
              <a:gd name="connsiteY39" fmla="*/ 1546022 h 6858000"/>
              <a:gd name="connsiteX40" fmla="*/ 5212030 w 6096000"/>
              <a:gd name="connsiteY40" fmla="*/ 1578752 h 6858000"/>
              <a:gd name="connsiteX41" fmla="*/ 5203533 w 6096000"/>
              <a:gd name="connsiteY41" fmla="*/ 1647555 h 6858000"/>
              <a:gd name="connsiteX42" fmla="*/ 5190877 w 6096000"/>
              <a:gd name="connsiteY42" fmla="*/ 1715685 h 6858000"/>
              <a:gd name="connsiteX43" fmla="*/ 5184235 w 6096000"/>
              <a:gd name="connsiteY43" fmla="*/ 1740358 h 6858000"/>
              <a:gd name="connsiteX44" fmla="*/ 5181475 w 6096000"/>
              <a:gd name="connsiteY44" fmla="*/ 1784314 h 6858000"/>
              <a:gd name="connsiteX45" fmla="*/ 5185845 w 6096000"/>
              <a:gd name="connsiteY45" fmla="*/ 1804434 h 6858000"/>
              <a:gd name="connsiteX46" fmla="*/ 5185068 w 6096000"/>
              <a:gd name="connsiteY46" fmla="*/ 1805316 h 6858000"/>
              <a:gd name="connsiteX47" fmla="*/ 5188593 w 6096000"/>
              <a:gd name="connsiteY47" fmla="*/ 1807109 h 6858000"/>
              <a:gd name="connsiteX48" fmla="*/ 5185920 w 6096000"/>
              <a:gd name="connsiteY48" fmla="*/ 1821003 h 6858000"/>
              <a:gd name="connsiteX49" fmla="*/ 5183543 w 6096000"/>
              <a:gd name="connsiteY49" fmla="*/ 1824832 h 6858000"/>
              <a:gd name="connsiteX50" fmla="*/ 5182235 w 6096000"/>
              <a:gd name="connsiteY50" fmla="*/ 1830429 h 6858000"/>
              <a:gd name="connsiteX51" fmla="*/ 5182525 w 6096000"/>
              <a:gd name="connsiteY51" fmla="*/ 1830569 h 6858000"/>
              <a:gd name="connsiteX52" fmla="*/ 5180663 w 6096000"/>
              <a:gd name="connsiteY52" fmla="*/ 1835810 h 6858000"/>
              <a:gd name="connsiteX53" fmla="*/ 5167452 w 6096000"/>
              <a:gd name="connsiteY53" fmla="*/ 1861483 h 6858000"/>
              <a:gd name="connsiteX54" fmla="*/ 5174266 w 6096000"/>
              <a:gd name="connsiteY54" fmla="*/ 1892417 h 6858000"/>
              <a:gd name="connsiteX55" fmla="*/ 5189262 w 6096000"/>
              <a:gd name="connsiteY55" fmla="*/ 1895114 h 6858000"/>
              <a:gd name="connsiteX56" fmla="*/ 5187100 w 6096000"/>
              <a:gd name="connsiteY56" fmla="*/ 1899379 h 6858000"/>
              <a:gd name="connsiteX57" fmla="*/ 5180471 w 6096000"/>
              <a:gd name="connsiteY57" fmla="*/ 1907867 h 6858000"/>
              <a:gd name="connsiteX58" fmla="*/ 5181361 w 6096000"/>
              <a:gd name="connsiteY58" fmla="*/ 1910265 h 6858000"/>
              <a:gd name="connsiteX59" fmla="*/ 5178268 w 6096000"/>
              <a:gd name="connsiteY59" fmla="*/ 1935584 h 6858000"/>
              <a:gd name="connsiteX60" fmla="*/ 5183619 w 6096000"/>
              <a:gd name="connsiteY60" fmla="*/ 1942021 h 6858000"/>
              <a:gd name="connsiteX61" fmla="*/ 5184480 w 6096000"/>
              <a:gd name="connsiteY61" fmla="*/ 1945112 h 6858000"/>
              <a:gd name="connsiteX62" fmla="*/ 5172776 w 6096000"/>
              <a:gd name="connsiteY62" fmla="*/ 1961162 h 6858000"/>
              <a:gd name="connsiteX63" fmla="*/ 5168513 w 6096000"/>
              <a:gd name="connsiteY63" fmla="*/ 1969445 h 6858000"/>
              <a:gd name="connsiteX64" fmla="*/ 5126597 w 6096000"/>
              <a:gd name="connsiteY64" fmla="*/ 2024270 h 6858000"/>
              <a:gd name="connsiteX65" fmla="*/ 5119528 w 6096000"/>
              <a:gd name="connsiteY65" fmla="*/ 2107942 h 6858000"/>
              <a:gd name="connsiteX66" fmla="*/ 5110356 w 6096000"/>
              <a:gd name="connsiteY66" fmla="*/ 2193455 h 6858000"/>
              <a:gd name="connsiteX67" fmla="*/ 5104992 w 6096000"/>
              <a:gd name="connsiteY67" fmla="*/ 2260088 h 6858000"/>
              <a:gd name="connsiteX68" fmla="*/ 5059439 w 6096000"/>
              <a:gd name="connsiteY68" fmla="*/ 2335735 h 6858000"/>
              <a:gd name="connsiteX69" fmla="*/ 5022061 w 6096000"/>
              <a:gd name="connsiteY69" fmla="*/ 2408995 h 6858000"/>
              <a:gd name="connsiteX70" fmla="*/ 5022253 w 6096000"/>
              <a:gd name="connsiteY70" fmla="*/ 2445869 h 6858000"/>
              <a:gd name="connsiteX71" fmla="*/ 5011426 w 6096000"/>
              <a:gd name="connsiteY71" fmla="*/ 2496499 h 6858000"/>
              <a:gd name="connsiteX72" fmla="*/ 4994224 w 6096000"/>
              <a:gd name="connsiteY72" fmla="*/ 2549900 h 6858000"/>
              <a:gd name="connsiteX73" fmla="*/ 4995245 w 6096000"/>
              <a:gd name="connsiteY73" fmla="*/ 2596456 h 6858000"/>
              <a:gd name="connsiteX74" fmla="*/ 4988570 w 6096000"/>
              <a:gd name="connsiteY74" fmla="*/ 2606088 h 6858000"/>
              <a:gd name="connsiteX75" fmla="*/ 4988371 w 6096000"/>
              <a:gd name="connsiteY75" fmla="*/ 2635351 h 6858000"/>
              <a:gd name="connsiteX76" fmla="*/ 4983212 w 6096000"/>
              <a:gd name="connsiteY76" fmla="*/ 2665666 h 6858000"/>
              <a:gd name="connsiteX77" fmla="*/ 4968234 w 6096000"/>
              <a:gd name="connsiteY77" fmla="*/ 2715895 h 6858000"/>
              <a:gd name="connsiteX78" fmla="*/ 4975888 w 6096000"/>
              <a:gd name="connsiteY78" fmla="*/ 2725052 h 6858000"/>
              <a:gd name="connsiteX79" fmla="*/ 4980195 w 6096000"/>
              <a:gd name="connsiteY79" fmla="*/ 2726489 h 6858000"/>
              <a:gd name="connsiteX80" fmla="*/ 4976218 w 6096000"/>
              <a:gd name="connsiteY80" fmla="*/ 2740278 h 6858000"/>
              <a:gd name="connsiteX81" fmla="*/ 4980571 w 6096000"/>
              <a:gd name="connsiteY81" fmla="*/ 2751112 h 6858000"/>
              <a:gd name="connsiteX82" fmla="*/ 4973893 w 6096000"/>
              <a:gd name="connsiteY82" fmla="*/ 2760208 h 6858000"/>
              <a:gd name="connsiteX83" fmla="*/ 4979005 w 6096000"/>
              <a:gd name="connsiteY83" fmla="*/ 2790136 h 6858000"/>
              <a:gd name="connsiteX84" fmla="*/ 4986137 w 6096000"/>
              <a:gd name="connsiteY84" fmla="*/ 2804183 h 6858000"/>
              <a:gd name="connsiteX85" fmla="*/ 4986175 w 6096000"/>
              <a:gd name="connsiteY85" fmla="*/ 2825860 h 6858000"/>
              <a:gd name="connsiteX86" fmla="*/ 4993936 w 6096000"/>
              <a:gd name="connsiteY86" fmla="*/ 2911749 h 6858000"/>
              <a:gd name="connsiteX87" fmla="*/ 4992563 w 6096000"/>
              <a:gd name="connsiteY87" fmla="*/ 2977278 h 6858000"/>
              <a:gd name="connsiteX88" fmla="*/ 4980516 w 6096000"/>
              <a:gd name="connsiteY88" fmla="*/ 2991092 h 6858000"/>
              <a:gd name="connsiteX89" fmla="*/ 4992801 w 6096000"/>
              <a:gd name="connsiteY89" fmla="*/ 3020247 h 6858000"/>
              <a:gd name="connsiteX90" fmla="*/ 5014805 w 6096000"/>
              <a:gd name="connsiteY90" fmla="*/ 3065434 h 6858000"/>
              <a:gd name="connsiteX91" fmla="*/ 5002733 w 6096000"/>
              <a:gd name="connsiteY91" fmla="*/ 3103777 h 6858000"/>
              <a:gd name="connsiteX92" fmla="*/ 5002941 w 6096000"/>
              <a:gd name="connsiteY92" fmla="*/ 3151828 h 6858000"/>
              <a:gd name="connsiteX93" fmla="*/ 5002883 w 6096000"/>
              <a:gd name="connsiteY93" fmla="*/ 3180546 h 6858000"/>
              <a:gd name="connsiteX94" fmla="*/ 5016711 w 6096000"/>
              <a:gd name="connsiteY94" fmla="*/ 3258677 h 6858000"/>
              <a:gd name="connsiteX95" fmla="*/ 5017918 w 6096000"/>
              <a:gd name="connsiteY95" fmla="*/ 3262610 h 6858000"/>
              <a:gd name="connsiteX96" fmla="*/ 5011672 w 6096000"/>
              <a:gd name="connsiteY96" fmla="*/ 3277179 h 6858000"/>
              <a:gd name="connsiteX97" fmla="*/ 5009344 w 6096000"/>
              <a:gd name="connsiteY97" fmla="*/ 3278130 h 6858000"/>
              <a:gd name="connsiteX98" fmla="*/ 5026770 w 6096000"/>
              <a:gd name="connsiteY98" fmla="*/ 3325671 h 6858000"/>
              <a:gd name="connsiteX99" fmla="*/ 5024571 w 6096000"/>
              <a:gd name="connsiteY99" fmla="*/ 3332072 h 6858000"/>
              <a:gd name="connsiteX100" fmla="*/ 5041705 w 6096000"/>
              <a:gd name="connsiteY100" fmla="*/ 3362948 h 6858000"/>
              <a:gd name="connsiteX101" fmla="*/ 5047477 w 6096000"/>
              <a:gd name="connsiteY101" fmla="*/ 3378959 h 6858000"/>
              <a:gd name="connsiteX102" fmla="*/ 5060758 w 6096000"/>
              <a:gd name="connsiteY102" fmla="*/ 3407057 h 6858000"/>
              <a:gd name="connsiteX103" fmla="*/ 5058968 w 6096000"/>
              <a:gd name="connsiteY103" fmla="*/ 3409825 h 6858000"/>
              <a:gd name="connsiteX104" fmla="*/ 5062667 w 6096000"/>
              <a:gd name="connsiteY104" fmla="*/ 3415218 h 6858000"/>
              <a:gd name="connsiteX105" fmla="*/ 5060928 w 6096000"/>
              <a:gd name="connsiteY105" fmla="*/ 3419880 h 6858000"/>
              <a:gd name="connsiteX106" fmla="*/ 5062923 w 6096000"/>
              <a:gd name="connsiteY106" fmla="*/ 3424545 h 6858000"/>
              <a:gd name="connsiteX107" fmla="*/ 5064623 w 6096000"/>
              <a:gd name="connsiteY107" fmla="*/ 3476412 h 6858000"/>
              <a:gd name="connsiteX108" fmla="*/ 5069684 w 6096000"/>
              <a:gd name="connsiteY108" fmla="*/ 3486850 h 6858000"/>
              <a:gd name="connsiteX109" fmla="*/ 5063339 w 6096000"/>
              <a:gd name="connsiteY109" fmla="*/ 3496391 h 6858000"/>
              <a:gd name="connsiteX110" fmla="*/ 5070139 w 6096000"/>
              <a:gd name="connsiteY110" fmla="*/ 3531201 h 6858000"/>
              <a:gd name="connsiteX111" fmla="*/ 5079896 w 6096000"/>
              <a:gd name="connsiteY111" fmla="*/ 3542019 h 6858000"/>
              <a:gd name="connsiteX112" fmla="*/ 5087540 w 6096000"/>
              <a:gd name="connsiteY112" fmla="*/ 3552249 h 6858000"/>
              <a:gd name="connsiteX113" fmla="*/ 5087902 w 6096000"/>
              <a:gd name="connsiteY113" fmla="*/ 3553678 h 6858000"/>
              <a:gd name="connsiteX114" fmla="*/ 5091509 w 6096000"/>
              <a:gd name="connsiteY114" fmla="*/ 3568021 h 6858000"/>
              <a:gd name="connsiteX115" fmla="*/ 5091934 w 6096000"/>
              <a:gd name="connsiteY115" fmla="*/ 3569719 h 6858000"/>
              <a:gd name="connsiteX116" fmla="*/ 5089362 w 6096000"/>
              <a:gd name="connsiteY116" fmla="*/ 3586412 h 6858000"/>
              <a:gd name="connsiteX117" fmla="*/ 5092358 w 6096000"/>
              <a:gd name="connsiteY117" fmla="*/ 3597336 h 6858000"/>
              <a:gd name="connsiteX118" fmla="*/ 5084254 w 6096000"/>
              <a:gd name="connsiteY118" fmla="*/ 3606007 h 6858000"/>
              <a:gd name="connsiteX119" fmla="*/ 5084281 w 6096000"/>
              <a:gd name="connsiteY119" fmla="*/ 3641228 h 6858000"/>
              <a:gd name="connsiteX120" fmla="*/ 5091848 w 6096000"/>
              <a:gd name="connsiteY120" fmla="*/ 3653088 h 6858000"/>
              <a:gd name="connsiteX121" fmla="*/ 5097436 w 6096000"/>
              <a:gd name="connsiteY121" fmla="*/ 3664114 h 6858000"/>
              <a:gd name="connsiteX122" fmla="*/ 5097518 w 6096000"/>
              <a:gd name="connsiteY122" fmla="*/ 3665569 h 6858000"/>
              <a:gd name="connsiteX123" fmla="*/ 5099829 w 6096000"/>
              <a:gd name="connsiteY123" fmla="*/ 3707357 h 6858000"/>
              <a:gd name="connsiteX124" fmla="*/ 5114696 w 6096000"/>
              <a:gd name="connsiteY124" fmla="*/ 3778166 h 6858000"/>
              <a:gd name="connsiteX125" fmla="*/ 5135379 w 6096000"/>
              <a:gd name="connsiteY125" fmla="*/ 3878222 h 6858000"/>
              <a:gd name="connsiteX126" fmla="*/ 5130138 w 6096000"/>
              <a:gd name="connsiteY126" fmla="*/ 4048117 h 6858000"/>
              <a:gd name="connsiteX127" fmla="*/ 5090040 w 6096000"/>
              <a:gd name="connsiteY127" fmla="*/ 4219510 h 6858000"/>
              <a:gd name="connsiteX128" fmla="*/ 5092812 w 6096000"/>
              <a:gd name="connsiteY128" fmla="*/ 4411258 h 6858000"/>
              <a:gd name="connsiteX129" fmla="*/ 5084599 w 6096000"/>
              <a:gd name="connsiteY129" fmla="*/ 4488531 h 6858000"/>
              <a:gd name="connsiteX130" fmla="*/ 5084072 w 6096000"/>
              <a:gd name="connsiteY130" fmla="*/ 4539168 h 6858000"/>
              <a:gd name="connsiteX131" fmla="*/ 5068936 w 6096000"/>
              <a:gd name="connsiteY131" fmla="*/ 4625153 h 6858000"/>
              <a:gd name="connsiteX132" fmla="*/ 5059114 w 6096000"/>
              <a:gd name="connsiteY132" fmla="*/ 4733115 h 6858000"/>
              <a:gd name="connsiteX133" fmla="*/ 5037209 w 6096000"/>
              <a:gd name="connsiteY133" fmla="*/ 4844323 h 6858000"/>
              <a:gd name="connsiteX134" fmla="*/ 5020638 w 6096000"/>
              <a:gd name="connsiteY134" fmla="*/ 4877992 h 6858000"/>
              <a:gd name="connsiteX135" fmla="*/ 5006413 w 6096000"/>
              <a:gd name="connsiteY135" fmla="*/ 4925805 h 6858000"/>
              <a:gd name="connsiteX136" fmla="*/ 4971037 w 6096000"/>
              <a:gd name="connsiteY136" fmla="*/ 5009272 h 6858000"/>
              <a:gd name="connsiteX137" fmla="*/ 4963105 w 6096000"/>
              <a:gd name="connsiteY137" fmla="*/ 5111369 h 6858000"/>
              <a:gd name="connsiteX138" fmla="*/ 4976341 w 6096000"/>
              <a:gd name="connsiteY138" fmla="*/ 5210876 h 6858000"/>
              <a:gd name="connsiteX139" fmla="*/ 4980617 w 6096000"/>
              <a:gd name="connsiteY139" fmla="*/ 5269726 h 6858000"/>
              <a:gd name="connsiteX140" fmla="*/ 4997733 w 6096000"/>
              <a:gd name="connsiteY140" fmla="*/ 5464225 h 6858000"/>
              <a:gd name="connsiteX141" fmla="*/ 5001400 w 6096000"/>
              <a:gd name="connsiteY141" fmla="*/ 5594585 h 6858000"/>
              <a:gd name="connsiteX142" fmla="*/ 4983700 w 6096000"/>
              <a:gd name="connsiteY142" fmla="*/ 5667896 h 6858000"/>
              <a:gd name="connsiteX143" fmla="*/ 4968506 w 6096000"/>
              <a:gd name="connsiteY143" fmla="*/ 5769225 h 6858000"/>
              <a:gd name="connsiteX144" fmla="*/ 4969765 w 6096000"/>
              <a:gd name="connsiteY144" fmla="*/ 5823324 h 6858000"/>
              <a:gd name="connsiteX145" fmla="*/ 4966129 w 6096000"/>
              <a:gd name="connsiteY145" fmla="*/ 5862699 h 6858000"/>
              <a:gd name="connsiteX146" fmla="*/ 4970695 w 6096000"/>
              <a:gd name="connsiteY146" fmla="*/ 5906467 h 6858000"/>
              <a:gd name="connsiteX147" fmla="*/ 4991568 w 6096000"/>
              <a:gd name="connsiteY147" fmla="*/ 5939847 h 6858000"/>
              <a:gd name="connsiteX148" fmla="*/ 4986815 w 6096000"/>
              <a:gd name="connsiteY148" fmla="*/ 5973994 h 6858000"/>
              <a:gd name="connsiteX149" fmla="*/ 4987776 w 6096000"/>
              <a:gd name="connsiteY149" fmla="*/ 6089693 h 6858000"/>
              <a:gd name="connsiteX150" fmla="*/ 4991621 w 6096000"/>
              <a:gd name="connsiteY150" fmla="*/ 6224938 h 6858000"/>
              <a:gd name="connsiteX151" fmla="*/ 5017157 w 6096000"/>
              <a:gd name="connsiteY151" fmla="*/ 6370251 h 6858000"/>
              <a:gd name="connsiteX152" fmla="*/ 5040797 w 6096000"/>
              <a:gd name="connsiteY152" fmla="*/ 6541313 h 6858000"/>
              <a:gd name="connsiteX153" fmla="*/ 5045375 w 6096000"/>
              <a:gd name="connsiteY153" fmla="*/ 6640957 h 6858000"/>
              <a:gd name="connsiteX154" fmla="*/ 5058442 w 6096000"/>
              <a:gd name="connsiteY154" fmla="*/ 6705297 h 6858000"/>
              <a:gd name="connsiteX155" fmla="*/ 5071125 w 6096000"/>
              <a:gd name="connsiteY155" fmla="*/ 6759582 h 6858000"/>
              <a:gd name="connsiteX156" fmla="*/ 5069172 w 6096000"/>
              <a:gd name="connsiteY156" fmla="*/ 6817746 h 6858000"/>
              <a:gd name="connsiteX157" fmla="*/ 5072322 w 6096000"/>
              <a:gd name="connsiteY157" fmla="*/ 6843646 h 6858000"/>
              <a:gd name="connsiteX158" fmla="*/ 5091388 w 6096000"/>
              <a:gd name="connsiteY158" fmla="*/ 6857998 h 6858000"/>
              <a:gd name="connsiteX159" fmla="*/ 6096000 w 6096000"/>
              <a:gd name="connsiteY159" fmla="*/ 6857998 h 6858000"/>
              <a:gd name="connsiteX160" fmla="*/ 6096000 w 6096000"/>
              <a:gd name="connsiteY160" fmla="*/ 6858000 h 6858000"/>
              <a:gd name="connsiteX161" fmla="*/ 0 w 6096000"/>
              <a:gd name="connsiteY16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67517" y="0"/>
                </a:lnTo>
                <a:lnTo>
                  <a:pt x="5566938" y="1705"/>
                </a:lnTo>
                <a:cubicBezTo>
                  <a:pt x="5563126" y="8440"/>
                  <a:pt x="5558112" y="13784"/>
                  <a:pt x="5551594" y="17287"/>
                </a:cubicBezTo>
                <a:cubicBezTo>
                  <a:pt x="5562364" y="82036"/>
                  <a:pt x="5510349" y="69804"/>
                  <a:pt x="5545641" y="130336"/>
                </a:cubicBezTo>
                <a:cubicBezTo>
                  <a:pt x="5526953" y="117589"/>
                  <a:pt x="5536978" y="162458"/>
                  <a:pt x="5538289" y="187093"/>
                </a:cubicBezTo>
                <a:cubicBezTo>
                  <a:pt x="5536205" y="226511"/>
                  <a:pt x="5545722" y="205530"/>
                  <a:pt x="5545790" y="265704"/>
                </a:cubicBezTo>
                <a:cubicBezTo>
                  <a:pt x="5542296" y="317533"/>
                  <a:pt x="5543813" y="325288"/>
                  <a:pt x="5542313" y="354566"/>
                </a:cubicBezTo>
                <a:lnTo>
                  <a:pt x="5524126" y="472000"/>
                </a:lnTo>
                <a:lnTo>
                  <a:pt x="5522170" y="473782"/>
                </a:lnTo>
                <a:cubicBezTo>
                  <a:pt x="5517847" y="482008"/>
                  <a:pt x="5518682" y="487340"/>
                  <a:pt x="5521798" y="491380"/>
                </a:cubicBezTo>
                <a:lnTo>
                  <a:pt x="5536419" y="531675"/>
                </a:lnTo>
                <a:lnTo>
                  <a:pt x="5533435" y="536015"/>
                </a:lnTo>
                <a:lnTo>
                  <a:pt x="5538088" y="572092"/>
                </a:lnTo>
                <a:lnTo>
                  <a:pt x="5536061" y="572511"/>
                </a:lnTo>
                <a:cubicBezTo>
                  <a:pt x="5531611" y="574271"/>
                  <a:pt x="5528529" y="577121"/>
                  <a:pt x="5528218" y="582332"/>
                </a:cubicBezTo>
                <a:cubicBezTo>
                  <a:pt x="5498002" y="573171"/>
                  <a:pt x="5516262" y="585107"/>
                  <a:pt x="5518011" y="601285"/>
                </a:cubicBezTo>
                <a:cubicBezTo>
                  <a:pt x="5508838" y="617831"/>
                  <a:pt x="5480684" y="666964"/>
                  <a:pt x="5473174" y="681608"/>
                </a:cubicBezTo>
                <a:cubicBezTo>
                  <a:pt x="5473102" y="684122"/>
                  <a:pt x="5473033" y="686637"/>
                  <a:pt x="5472963" y="689151"/>
                </a:cubicBezTo>
                <a:lnTo>
                  <a:pt x="5472485" y="689289"/>
                </a:lnTo>
                <a:cubicBezTo>
                  <a:pt x="5471434" y="690905"/>
                  <a:pt x="5470986" y="693376"/>
                  <a:pt x="5471326" y="697222"/>
                </a:cubicBezTo>
                <a:cubicBezTo>
                  <a:pt x="5471606" y="703992"/>
                  <a:pt x="5471884" y="710761"/>
                  <a:pt x="5472164" y="717531"/>
                </a:cubicBezTo>
                <a:lnTo>
                  <a:pt x="5468891" y="722494"/>
                </a:lnTo>
                <a:lnTo>
                  <a:pt x="5463081" y="724368"/>
                </a:lnTo>
                <a:lnTo>
                  <a:pt x="5446981" y="752692"/>
                </a:lnTo>
                <a:cubicBezTo>
                  <a:pt x="5454691" y="764380"/>
                  <a:pt x="5422719" y="808083"/>
                  <a:pt x="5417190" y="816346"/>
                </a:cubicBezTo>
                <a:lnTo>
                  <a:pt x="5388958" y="889417"/>
                </a:lnTo>
                <a:cubicBezTo>
                  <a:pt x="5320491" y="969963"/>
                  <a:pt x="5321907" y="1005331"/>
                  <a:pt x="5307044" y="1063288"/>
                </a:cubicBezTo>
                <a:cubicBezTo>
                  <a:pt x="5313332" y="1111028"/>
                  <a:pt x="5317096" y="1110140"/>
                  <a:pt x="5303837" y="1157176"/>
                </a:cubicBezTo>
                <a:cubicBezTo>
                  <a:pt x="5301103" y="1192124"/>
                  <a:pt x="5301884" y="1197232"/>
                  <a:pt x="5286494" y="1210776"/>
                </a:cubicBezTo>
                <a:lnTo>
                  <a:pt x="5282463" y="1301993"/>
                </a:lnTo>
                <a:lnTo>
                  <a:pt x="5252235" y="1360879"/>
                </a:lnTo>
                <a:lnTo>
                  <a:pt x="5244497" y="1404045"/>
                </a:lnTo>
                <a:lnTo>
                  <a:pt x="5223823" y="1429568"/>
                </a:lnTo>
                <a:lnTo>
                  <a:pt x="5224851" y="1430305"/>
                </a:lnTo>
                <a:cubicBezTo>
                  <a:pt x="5226697" y="1432466"/>
                  <a:pt x="5214738" y="1459891"/>
                  <a:pt x="5212394" y="1463304"/>
                </a:cubicBezTo>
                <a:cubicBezTo>
                  <a:pt x="5209912" y="1477394"/>
                  <a:pt x="5213027" y="1501295"/>
                  <a:pt x="5209958" y="1514846"/>
                </a:cubicBezTo>
                <a:lnTo>
                  <a:pt x="5206417" y="1519731"/>
                </a:lnTo>
                <a:lnTo>
                  <a:pt x="5206640" y="1519929"/>
                </a:lnTo>
                <a:cubicBezTo>
                  <a:pt x="5206490" y="1521210"/>
                  <a:pt x="5209710" y="1543635"/>
                  <a:pt x="5207632" y="1546022"/>
                </a:cubicBezTo>
                <a:lnTo>
                  <a:pt x="5212030" y="1578752"/>
                </a:lnTo>
                <a:cubicBezTo>
                  <a:pt x="5206147" y="1605585"/>
                  <a:pt x="5226381" y="1622803"/>
                  <a:pt x="5203533" y="1647555"/>
                </a:cubicBezTo>
                <a:cubicBezTo>
                  <a:pt x="5198128" y="1672675"/>
                  <a:pt x="5203213" y="1694404"/>
                  <a:pt x="5190877" y="1715685"/>
                </a:cubicBezTo>
                <a:cubicBezTo>
                  <a:pt x="5196815" y="1724301"/>
                  <a:pt x="5198098" y="1732435"/>
                  <a:pt x="5184235" y="1740358"/>
                </a:cubicBezTo>
                <a:cubicBezTo>
                  <a:pt x="5182625" y="1763793"/>
                  <a:pt x="5198368" y="1769422"/>
                  <a:pt x="5181475" y="1784314"/>
                </a:cubicBezTo>
                <a:cubicBezTo>
                  <a:pt x="5205987" y="1797417"/>
                  <a:pt x="5195246" y="1798221"/>
                  <a:pt x="5185845" y="1804434"/>
                </a:cubicBezTo>
                <a:lnTo>
                  <a:pt x="5185068" y="1805316"/>
                </a:lnTo>
                <a:lnTo>
                  <a:pt x="5188593" y="1807109"/>
                </a:lnTo>
                <a:lnTo>
                  <a:pt x="5185920" y="1821003"/>
                </a:lnTo>
                <a:lnTo>
                  <a:pt x="5183543" y="1824832"/>
                </a:lnTo>
                <a:cubicBezTo>
                  <a:pt x="5182284" y="1827468"/>
                  <a:pt x="5181937" y="1829219"/>
                  <a:pt x="5182235" y="1830429"/>
                </a:cubicBezTo>
                <a:lnTo>
                  <a:pt x="5182525" y="1830569"/>
                </a:lnTo>
                <a:lnTo>
                  <a:pt x="5180663" y="1835810"/>
                </a:lnTo>
                <a:cubicBezTo>
                  <a:pt x="5176779" y="1844665"/>
                  <a:pt x="5172297" y="1853278"/>
                  <a:pt x="5167452" y="1861483"/>
                </a:cubicBezTo>
                <a:cubicBezTo>
                  <a:pt x="5179827" y="1866643"/>
                  <a:pt x="5166788" y="1884999"/>
                  <a:pt x="5174266" y="1892417"/>
                </a:cubicBezTo>
                <a:lnTo>
                  <a:pt x="5189262" y="1895114"/>
                </a:lnTo>
                <a:lnTo>
                  <a:pt x="5187100" y="1899379"/>
                </a:lnTo>
                <a:lnTo>
                  <a:pt x="5180471" y="1907867"/>
                </a:lnTo>
                <a:cubicBezTo>
                  <a:pt x="5179609" y="1909162"/>
                  <a:pt x="5179647" y="1909994"/>
                  <a:pt x="5181361" y="1910265"/>
                </a:cubicBezTo>
                <a:cubicBezTo>
                  <a:pt x="5180995" y="1914884"/>
                  <a:pt x="5177893" y="1930292"/>
                  <a:pt x="5178268" y="1935584"/>
                </a:cubicBezTo>
                <a:lnTo>
                  <a:pt x="5183619" y="1942021"/>
                </a:lnTo>
                <a:lnTo>
                  <a:pt x="5184480" y="1945112"/>
                </a:lnTo>
                <a:lnTo>
                  <a:pt x="5172776" y="1961162"/>
                </a:lnTo>
                <a:lnTo>
                  <a:pt x="5168513" y="1969445"/>
                </a:lnTo>
                <a:lnTo>
                  <a:pt x="5126597" y="2024270"/>
                </a:lnTo>
                <a:lnTo>
                  <a:pt x="5119528" y="2107942"/>
                </a:lnTo>
                <a:cubicBezTo>
                  <a:pt x="5089290" y="2138038"/>
                  <a:pt x="5110415" y="2159228"/>
                  <a:pt x="5110356" y="2193455"/>
                </a:cubicBezTo>
                <a:cubicBezTo>
                  <a:pt x="5101302" y="2220953"/>
                  <a:pt x="5110381" y="2224200"/>
                  <a:pt x="5104992" y="2260088"/>
                </a:cubicBezTo>
                <a:cubicBezTo>
                  <a:pt x="5096504" y="2291744"/>
                  <a:pt x="5078225" y="2299003"/>
                  <a:pt x="5059439" y="2335735"/>
                </a:cubicBezTo>
                <a:cubicBezTo>
                  <a:pt x="5029465" y="2329020"/>
                  <a:pt x="5058046" y="2407546"/>
                  <a:pt x="5022061" y="2408995"/>
                </a:cubicBezTo>
                <a:cubicBezTo>
                  <a:pt x="5023289" y="2413465"/>
                  <a:pt x="5019654" y="2441580"/>
                  <a:pt x="5022253" y="2445869"/>
                </a:cubicBezTo>
                <a:cubicBezTo>
                  <a:pt x="5022440" y="2449625"/>
                  <a:pt x="5011241" y="2492743"/>
                  <a:pt x="5011426" y="2496499"/>
                </a:cubicBezTo>
                <a:lnTo>
                  <a:pt x="4994224" y="2549900"/>
                </a:lnTo>
                <a:cubicBezTo>
                  <a:pt x="4992353" y="2564757"/>
                  <a:pt x="4998952" y="2582253"/>
                  <a:pt x="4995245" y="2596456"/>
                </a:cubicBezTo>
                <a:lnTo>
                  <a:pt x="4988570" y="2606088"/>
                </a:lnTo>
                <a:cubicBezTo>
                  <a:pt x="4988504" y="2615842"/>
                  <a:pt x="4988436" y="2625597"/>
                  <a:pt x="4988371" y="2635351"/>
                </a:cubicBezTo>
                <a:lnTo>
                  <a:pt x="4983212" y="2665666"/>
                </a:lnTo>
                <a:lnTo>
                  <a:pt x="4968234" y="2715895"/>
                </a:lnTo>
                <a:lnTo>
                  <a:pt x="4975888" y="2725052"/>
                </a:lnTo>
                <a:lnTo>
                  <a:pt x="4980195" y="2726489"/>
                </a:lnTo>
                <a:lnTo>
                  <a:pt x="4976218" y="2740278"/>
                </a:lnTo>
                <a:lnTo>
                  <a:pt x="4980571" y="2751112"/>
                </a:lnTo>
                <a:lnTo>
                  <a:pt x="4973893" y="2760208"/>
                </a:lnTo>
                <a:lnTo>
                  <a:pt x="4979005" y="2790136"/>
                </a:lnTo>
                <a:lnTo>
                  <a:pt x="4986137" y="2804183"/>
                </a:lnTo>
                <a:cubicBezTo>
                  <a:pt x="4986150" y="2811409"/>
                  <a:pt x="4986162" y="2818634"/>
                  <a:pt x="4986175" y="2825860"/>
                </a:cubicBezTo>
                <a:cubicBezTo>
                  <a:pt x="4987474" y="2843788"/>
                  <a:pt x="4992871" y="2886513"/>
                  <a:pt x="4993936" y="2911749"/>
                </a:cubicBezTo>
                <a:cubicBezTo>
                  <a:pt x="4993313" y="2946689"/>
                  <a:pt x="4980300" y="2954448"/>
                  <a:pt x="4992563" y="2977278"/>
                </a:cubicBezTo>
                <a:cubicBezTo>
                  <a:pt x="4985688" y="2983455"/>
                  <a:pt x="4982051" y="2987749"/>
                  <a:pt x="4980516" y="2991092"/>
                </a:cubicBezTo>
                <a:cubicBezTo>
                  <a:pt x="4975910" y="3001119"/>
                  <a:pt x="4990216" y="3002537"/>
                  <a:pt x="4992801" y="3020247"/>
                </a:cubicBezTo>
                <a:cubicBezTo>
                  <a:pt x="4998517" y="3032637"/>
                  <a:pt x="5013148" y="3051512"/>
                  <a:pt x="5014805" y="3065434"/>
                </a:cubicBezTo>
                <a:cubicBezTo>
                  <a:pt x="4998836" y="3057428"/>
                  <a:pt x="5016840" y="3105196"/>
                  <a:pt x="5002733" y="3103777"/>
                </a:cubicBezTo>
                <a:cubicBezTo>
                  <a:pt x="5022381" y="3124610"/>
                  <a:pt x="4997365" y="3128169"/>
                  <a:pt x="5002941" y="3151828"/>
                </a:cubicBezTo>
                <a:cubicBezTo>
                  <a:pt x="5010264" y="3163902"/>
                  <a:pt x="5011356" y="3171780"/>
                  <a:pt x="5002883" y="3180546"/>
                </a:cubicBezTo>
                <a:cubicBezTo>
                  <a:pt x="5038586" y="3236545"/>
                  <a:pt x="5003723" y="3210316"/>
                  <a:pt x="5016711" y="3258677"/>
                </a:cubicBezTo>
                <a:lnTo>
                  <a:pt x="5017918" y="3262610"/>
                </a:lnTo>
                <a:lnTo>
                  <a:pt x="5011672" y="3277179"/>
                </a:lnTo>
                <a:lnTo>
                  <a:pt x="5009344" y="3278130"/>
                </a:lnTo>
                <a:lnTo>
                  <a:pt x="5026770" y="3325671"/>
                </a:lnTo>
                <a:lnTo>
                  <a:pt x="5024571" y="3332072"/>
                </a:lnTo>
                <a:lnTo>
                  <a:pt x="5041705" y="3362948"/>
                </a:lnTo>
                <a:lnTo>
                  <a:pt x="5047477" y="3378959"/>
                </a:lnTo>
                <a:lnTo>
                  <a:pt x="5060758" y="3407057"/>
                </a:lnTo>
                <a:lnTo>
                  <a:pt x="5058968" y="3409825"/>
                </a:lnTo>
                <a:lnTo>
                  <a:pt x="5062667" y="3415218"/>
                </a:lnTo>
                <a:lnTo>
                  <a:pt x="5060928" y="3419880"/>
                </a:lnTo>
                <a:lnTo>
                  <a:pt x="5062923" y="3424545"/>
                </a:lnTo>
                <a:cubicBezTo>
                  <a:pt x="5063537" y="3433967"/>
                  <a:pt x="5063494" y="3466028"/>
                  <a:pt x="5064623" y="3476412"/>
                </a:cubicBezTo>
                <a:lnTo>
                  <a:pt x="5069684" y="3486850"/>
                </a:lnTo>
                <a:lnTo>
                  <a:pt x="5063339" y="3496391"/>
                </a:lnTo>
                <a:lnTo>
                  <a:pt x="5070139" y="3531201"/>
                </a:lnTo>
                <a:lnTo>
                  <a:pt x="5079896" y="3542019"/>
                </a:lnTo>
                <a:lnTo>
                  <a:pt x="5087540" y="3552249"/>
                </a:lnTo>
                <a:lnTo>
                  <a:pt x="5087902" y="3553678"/>
                </a:lnTo>
                <a:lnTo>
                  <a:pt x="5091509" y="3568021"/>
                </a:lnTo>
                <a:lnTo>
                  <a:pt x="5091934" y="3569719"/>
                </a:lnTo>
                <a:lnTo>
                  <a:pt x="5089362" y="3586412"/>
                </a:lnTo>
                <a:lnTo>
                  <a:pt x="5092358" y="3597336"/>
                </a:lnTo>
                <a:lnTo>
                  <a:pt x="5084254" y="3606007"/>
                </a:lnTo>
                <a:cubicBezTo>
                  <a:pt x="5084262" y="3617747"/>
                  <a:pt x="5084273" y="3629488"/>
                  <a:pt x="5084281" y="3641228"/>
                </a:cubicBezTo>
                <a:lnTo>
                  <a:pt x="5091848" y="3653088"/>
                </a:lnTo>
                <a:lnTo>
                  <a:pt x="5097436" y="3664114"/>
                </a:lnTo>
                <a:cubicBezTo>
                  <a:pt x="5097463" y="3664599"/>
                  <a:pt x="5097491" y="3665084"/>
                  <a:pt x="5097518" y="3665569"/>
                </a:cubicBezTo>
                <a:cubicBezTo>
                  <a:pt x="5097915" y="3672776"/>
                  <a:pt x="5096966" y="3688591"/>
                  <a:pt x="5099829" y="3707357"/>
                </a:cubicBezTo>
                <a:cubicBezTo>
                  <a:pt x="5100505" y="3724716"/>
                  <a:pt x="5118078" y="3760234"/>
                  <a:pt x="5114696" y="3778166"/>
                </a:cubicBezTo>
                <a:cubicBezTo>
                  <a:pt x="5141627" y="3845122"/>
                  <a:pt x="5125427" y="3821305"/>
                  <a:pt x="5135379" y="3878222"/>
                </a:cubicBezTo>
                <a:cubicBezTo>
                  <a:pt x="5161519" y="3905047"/>
                  <a:pt x="5125417" y="4015047"/>
                  <a:pt x="5130138" y="4048117"/>
                </a:cubicBezTo>
                <a:cubicBezTo>
                  <a:pt x="5081804" y="4192084"/>
                  <a:pt x="5096262" y="4158987"/>
                  <a:pt x="5090040" y="4219510"/>
                </a:cubicBezTo>
                <a:cubicBezTo>
                  <a:pt x="5104553" y="4280033"/>
                  <a:pt x="5065380" y="4345686"/>
                  <a:pt x="5092812" y="4411258"/>
                </a:cubicBezTo>
                <a:cubicBezTo>
                  <a:pt x="5090630" y="4437329"/>
                  <a:pt x="5083878" y="4473140"/>
                  <a:pt x="5084599" y="4488531"/>
                </a:cubicBezTo>
                <a:cubicBezTo>
                  <a:pt x="5084423" y="4505410"/>
                  <a:pt x="5084248" y="4522289"/>
                  <a:pt x="5084072" y="4539168"/>
                </a:cubicBezTo>
                <a:cubicBezTo>
                  <a:pt x="5072114" y="4567830"/>
                  <a:pt x="5064305" y="4588197"/>
                  <a:pt x="5068936" y="4625153"/>
                </a:cubicBezTo>
                <a:cubicBezTo>
                  <a:pt x="5077433" y="4662889"/>
                  <a:pt x="5065899" y="4679357"/>
                  <a:pt x="5059114" y="4733115"/>
                </a:cubicBezTo>
                <a:cubicBezTo>
                  <a:pt x="5068687" y="4752352"/>
                  <a:pt x="5055370" y="4832308"/>
                  <a:pt x="5037209" y="4844323"/>
                </a:cubicBezTo>
                <a:cubicBezTo>
                  <a:pt x="5033444" y="4857054"/>
                  <a:pt x="5040194" y="4871554"/>
                  <a:pt x="5020638" y="4877992"/>
                </a:cubicBezTo>
                <a:cubicBezTo>
                  <a:pt x="4997151" y="4888353"/>
                  <a:pt x="5034418" y="4931200"/>
                  <a:pt x="5006413" y="4925805"/>
                </a:cubicBezTo>
                <a:cubicBezTo>
                  <a:pt x="5031964" y="4956261"/>
                  <a:pt x="4982840" y="4982633"/>
                  <a:pt x="4971037" y="5009272"/>
                </a:cubicBezTo>
                <a:cubicBezTo>
                  <a:pt x="4973259" y="5034036"/>
                  <a:pt x="4968375" y="5053859"/>
                  <a:pt x="4963105" y="5111369"/>
                </a:cubicBezTo>
                <a:cubicBezTo>
                  <a:pt x="4973224" y="5141336"/>
                  <a:pt x="4937413" y="5161742"/>
                  <a:pt x="4976341" y="5210876"/>
                </a:cubicBezTo>
                <a:cubicBezTo>
                  <a:pt x="4972455" y="5212581"/>
                  <a:pt x="4977054" y="5227501"/>
                  <a:pt x="4980617" y="5269726"/>
                </a:cubicBezTo>
                <a:cubicBezTo>
                  <a:pt x="4984182" y="5311951"/>
                  <a:pt x="4990390" y="5400671"/>
                  <a:pt x="4997733" y="5464225"/>
                </a:cubicBezTo>
                <a:cubicBezTo>
                  <a:pt x="5001765" y="5536542"/>
                  <a:pt x="4990225" y="5517959"/>
                  <a:pt x="5001400" y="5594585"/>
                </a:cubicBezTo>
                <a:cubicBezTo>
                  <a:pt x="4999908" y="5619318"/>
                  <a:pt x="4974042" y="5647975"/>
                  <a:pt x="4983700" y="5667896"/>
                </a:cubicBezTo>
                <a:cubicBezTo>
                  <a:pt x="4976834" y="5696311"/>
                  <a:pt x="4975579" y="5738356"/>
                  <a:pt x="4968506" y="5769225"/>
                </a:cubicBezTo>
                <a:cubicBezTo>
                  <a:pt x="4968926" y="5787258"/>
                  <a:pt x="4969344" y="5805291"/>
                  <a:pt x="4969765" y="5823324"/>
                </a:cubicBezTo>
                <a:cubicBezTo>
                  <a:pt x="4966122" y="5853058"/>
                  <a:pt x="4965608" y="5838948"/>
                  <a:pt x="4966129" y="5862699"/>
                </a:cubicBezTo>
                <a:lnTo>
                  <a:pt x="4970695" y="5906467"/>
                </a:lnTo>
                <a:lnTo>
                  <a:pt x="4991568" y="5939847"/>
                </a:lnTo>
                <a:cubicBezTo>
                  <a:pt x="4998848" y="5955713"/>
                  <a:pt x="4974731" y="5940131"/>
                  <a:pt x="4986815" y="5973994"/>
                </a:cubicBezTo>
                <a:cubicBezTo>
                  <a:pt x="4961187" y="5997051"/>
                  <a:pt x="4983444" y="6032039"/>
                  <a:pt x="4987776" y="6089693"/>
                </a:cubicBezTo>
                <a:lnTo>
                  <a:pt x="4991621" y="6224938"/>
                </a:lnTo>
                <a:cubicBezTo>
                  <a:pt x="4988442" y="6270972"/>
                  <a:pt x="5008962" y="6317522"/>
                  <a:pt x="5017157" y="6370251"/>
                </a:cubicBezTo>
                <a:cubicBezTo>
                  <a:pt x="5025353" y="6422980"/>
                  <a:pt x="5039938" y="6490855"/>
                  <a:pt x="5040797" y="6541313"/>
                </a:cubicBezTo>
                <a:cubicBezTo>
                  <a:pt x="5039898" y="6576319"/>
                  <a:pt x="5031912" y="6591883"/>
                  <a:pt x="5045375" y="6640957"/>
                </a:cubicBezTo>
                <a:cubicBezTo>
                  <a:pt x="5057505" y="6669536"/>
                  <a:pt x="5052276" y="6675394"/>
                  <a:pt x="5058442" y="6705297"/>
                </a:cubicBezTo>
                <a:cubicBezTo>
                  <a:pt x="5057367" y="6727133"/>
                  <a:pt x="5067901" y="6732087"/>
                  <a:pt x="5071125" y="6759582"/>
                </a:cubicBezTo>
                <a:cubicBezTo>
                  <a:pt x="5055614" y="6796071"/>
                  <a:pt x="5051656" y="6769544"/>
                  <a:pt x="5069172" y="6817746"/>
                </a:cubicBezTo>
                <a:cubicBezTo>
                  <a:pt x="5060956" y="6828354"/>
                  <a:pt x="5064525" y="6836369"/>
                  <a:pt x="5072322" y="6843646"/>
                </a:cubicBezTo>
                <a:lnTo>
                  <a:pt x="5091388" y="6857998"/>
                </a:lnTo>
                <a:lnTo>
                  <a:pt x="6096000" y="6857998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A5CD3D-6FF8-60C2-B8E6-231C78F18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3739341" cy="133083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rgbClr val="2BA197"/>
                </a:solidFill>
                <a:latin typeface="+mj-lt"/>
                <a:ea typeface="+mj-ea"/>
                <a:cs typeface="+mj-cs"/>
              </a:rPr>
              <a:t>Summary page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6FDCF3-1465-A16C-D4B6-BDF4007F51BE}"/>
              </a:ext>
            </a:extLst>
          </p:cNvPr>
          <p:cNvSpPr/>
          <p:nvPr/>
        </p:nvSpPr>
        <p:spPr>
          <a:xfrm>
            <a:off x="838200" y="1940439"/>
            <a:ext cx="3427001" cy="390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The summary page provided an overview of the questions, any answers before  a Case Manager recommends the case for a decision or an assessment.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4D0B5D-D4B1-F0BB-D07B-5A81213180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091" b="10001"/>
          <a:stretch/>
        </p:blipFill>
        <p:spPr>
          <a:xfrm>
            <a:off x="6491639" y="178672"/>
            <a:ext cx="4150962" cy="666601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20" name="Picture 4" descr="DWP Digital Careers">
            <a:extLst>
              <a:ext uri="{FF2B5EF4-FFF2-40B4-BE49-F238E27FC236}">
                <a16:creationId xmlns:a16="http://schemas.microsoft.com/office/drawing/2014/main" id="{7DA3BC6C-11B9-6041-5317-9FE1563005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5574" y="6039590"/>
            <a:ext cx="648588" cy="64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965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4" name="Picture 4" descr="DWP Digital Careers">
            <a:extLst>
              <a:ext uri="{FF2B5EF4-FFF2-40B4-BE49-F238E27FC236}">
                <a16:creationId xmlns:a16="http://schemas.microsoft.com/office/drawing/2014/main" id="{C5E5F04F-9540-6133-4573-DA11D3D3D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5574" y="6039590"/>
            <a:ext cx="648588" cy="64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37250394-333D-764C-A5E0-DAB6DD697E55}"/>
              </a:ext>
            </a:extLst>
          </p:cNvPr>
          <p:cNvSpPr txBox="1">
            <a:spLocks/>
          </p:cNvSpPr>
          <p:nvPr/>
        </p:nvSpPr>
        <p:spPr>
          <a:xfrm>
            <a:off x="1225555" y="723094"/>
            <a:ext cx="8632372" cy="11132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2BA197"/>
                </a:solidFill>
              </a:rPr>
              <a:t>User research indicated that: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5CEDE20-EAEE-8E13-8FDC-A5847E6B16F6}"/>
              </a:ext>
            </a:extLst>
          </p:cNvPr>
          <p:cNvSpPr txBox="1">
            <a:spLocks/>
          </p:cNvSpPr>
          <p:nvPr/>
        </p:nvSpPr>
        <p:spPr>
          <a:xfrm>
            <a:off x="1225555" y="2061836"/>
            <a:ext cx="7603672" cy="45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case managers often just scribbled the answers down in shorthand or on a word doc and typed them up later as it wasn’t easy to do this whilst on a call.  </a:t>
            </a:r>
          </a:p>
          <a:p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the whole Questions were duplicated on the Summary page.</a:t>
            </a:r>
          </a:p>
          <a:p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the journey to navigate around each question was considered too complicated for example if the case manager began on a question for claimant page and created a new question for the Internal medical support, that would be a lot of clicks, and would the journey end be the internal medical support questions page or the claimant questions page?</a:t>
            </a:r>
          </a:p>
          <a:p>
            <a:r>
              <a:rPr lang="en-GB" sz="2000" dirty="0">
                <a:solidFill>
                  <a:schemeClr val="tx1">
                    <a:alpha val="60000"/>
                  </a:schemeClr>
                </a:solidFill>
              </a:rPr>
              <a:t>adding any new questions in the question section meant that it was not attached to an activity or condition and difficult to trace.</a:t>
            </a:r>
          </a:p>
          <a:p>
            <a:endParaRPr lang="en-GB" sz="2000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343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4" name="Picture 4" descr="DWP Digital Careers">
            <a:extLst>
              <a:ext uri="{FF2B5EF4-FFF2-40B4-BE49-F238E27FC236}">
                <a16:creationId xmlns:a16="http://schemas.microsoft.com/office/drawing/2014/main" id="{C5E5F04F-9540-6133-4573-DA11D3D3D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5574" y="6039590"/>
            <a:ext cx="648588" cy="64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37250394-333D-764C-A5E0-DAB6DD697E55}"/>
              </a:ext>
            </a:extLst>
          </p:cNvPr>
          <p:cNvSpPr txBox="1">
            <a:spLocks/>
          </p:cNvSpPr>
          <p:nvPr/>
        </p:nvSpPr>
        <p:spPr>
          <a:xfrm>
            <a:off x="1225555" y="723094"/>
            <a:ext cx="8632372" cy="11132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2BA197"/>
                </a:solidFill>
              </a:rPr>
              <a:t>Conclusion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5CEDE20-EAEE-8E13-8FDC-A5847E6B16F6}"/>
              </a:ext>
            </a:extLst>
          </p:cNvPr>
          <p:cNvSpPr txBox="1">
            <a:spLocks/>
          </p:cNvSpPr>
          <p:nvPr/>
        </p:nvSpPr>
        <p:spPr>
          <a:xfrm>
            <a:off x="1225555" y="2061836"/>
            <a:ext cx="3730245" cy="45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So we made the team decision to:</a:t>
            </a:r>
          </a:p>
          <a:p>
            <a:r>
              <a:rPr lang="en-GB" sz="2000" dirty="0"/>
              <a:t>remove the Questions section</a:t>
            </a:r>
          </a:p>
          <a:p>
            <a:r>
              <a:rPr lang="en-GB" sz="2000" dirty="0"/>
              <a:t>add the ability to answer questions from the summary page</a:t>
            </a:r>
          </a:p>
          <a:p>
            <a:pPr lvl="0"/>
            <a:r>
              <a:rPr lang="en-GB" sz="2000" dirty="0"/>
              <a:t>add  the ‘source’ to this page -this is the name of the condition or activity where this question was created. </a:t>
            </a:r>
          </a:p>
          <a:p>
            <a:pPr lvl="0"/>
            <a:r>
              <a:rPr lang="en-GB" sz="2000" dirty="0"/>
              <a:t>group the question by who was contacted. </a:t>
            </a:r>
          </a:p>
          <a:p>
            <a:pPr marL="0" indent="0">
              <a:buNone/>
            </a:pPr>
            <a:endParaRPr lang="en-GB" sz="2000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9" name="Picture 8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A0732CB9-18E5-E5EC-2805-6DAE8A076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4131" y="273681"/>
            <a:ext cx="5253605" cy="63106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04843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3">
            <a:extLst>
              <a:ext uri="{FF2B5EF4-FFF2-40B4-BE49-F238E27FC236}">
                <a16:creationId xmlns:a16="http://schemas.microsoft.com/office/drawing/2014/main" id="{F821940F-7A1D-4ACC-85B4-A932898A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: Shape 45">
            <a:extLst>
              <a:ext uri="{FF2B5EF4-FFF2-40B4-BE49-F238E27FC236}">
                <a16:creationId xmlns:a16="http://schemas.microsoft.com/office/drawing/2014/main" id="{16674508-81D3-48CF-96BF-7FC60EAA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741994" cy="6858000"/>
          </a:xfrm>
          <a:custGeom>
            <a:avLst/>
            <a:gdLst>
              <a:gd name="connsiteX0" fmla="*/ 0 w 6568309"/>
              <a:gd name="connsiteY0" fmla="*/ 0 h 6858000"/>
              <a:gd name="connsiteX1" fmla="*/ 362841 w 6568309"/>
              <a:gd name="connsiteY1" fmla="*/ 0 h 6858000"/>
              <a:gd name="connsiteX2" fmla="*/ 523269 w 6568309"/>
              <a:gd name="connsiteY2" fmla="*/ 0 h 6858000"/>
              <a:gd name="connsiteX3" fmla="*/ 1343025 w 6568309"/>
              <a:gd name="connsiteY3" fmla="*/ 0 h 6858000"/>
              <a:gd name="connsiteX4" fmla="*/ 1705866 w 6568309"/>
              <a:gd name="connsiteY4" fmla="*/ 0 h 6858000"/>
              <a:gd name="connsiteX5" fmla="*/ 1866294 w 6568309"/>
              <a:gd name="connsiteY5" fmla="*/ 0 h 6858000"/>
              <a:gd name="connsiteX6" fmla="*/ 5225154 w 6568309"/>
              <a:gd name="connsiteY6" fmla="*/ 0 h 6858000"/>
              <a:gd name="connsiteX7" fmla="*/ 6568179 w 6568309"/>
              <a:gd name="connsiteY7" fmla="*/ 0 h 6858000"/>
              <a:gd name="connsiteX8" fmla="*/ 6568309 w 6568309"/>
              <a:gd name="connsiteY8" fmla="*/ 1 h 6858000"/>
              <a:gd name="connsiteX9" fmla="*/ 6562951 w 6568309"/>
              <a:gd name="connsiteY9" fmla="*/ 30700 h 6858000"/>
              <a:gd name="connsiteX10" fmla="*/ 6547446 w 6568309"/>
              <a:gd name="connsiteY10" fmla="*/ 310025 h 6858000"/>
              <a:gd name="connsiteX11" fmla="*/ 6558316 w 6568309"/>
              <a:gd name="connsiteY11" fmla="*/ 443960 h 6858000"/>
              <a:gd name="connsiteX12" fmla="*/ 6528896 w 6568309"/>
              <a:gd name="connsiteY12" fmla="*/ 642659 h 6858000"/>
              <a:gd name="connsiteX13" fmla="*/ 6523095 w 6568309"/>
              <a:gd name="connsiteY13" fmla="*/ 673307 h 6858000"/>
              <a:gd name="connsiteX14" fmla="*/ 6496169 w 6568309"/>
              <a:gd name="connsiteY14" fmla="*/ 839641 h 6858000"/>
              <a:gd name="connsiteX15" fmla="*/ 6450789 w 6568309"/>
              <a:gd name="connsiteY15" fmla="*/ 958357 h 6858000"/>
              <a:gd name="connsiteX16" fmla="*/ 6453996 w 6568309"/>
              <a:gd name="connsiteY16" fmla="*/ 963398 h 6858000"/>
              <a:gd name="connsiteX17" fmla="*/ 6419467 w 6568309"/>
              <a:gd name="connsiteY17" fmla="*/ 1117169 h 6858000"/>
              <a:gd name="connsiteX18" fmla="*/ 6417348 w 6568309"/>
              <a:gd name="connsiteY18" fmla="*/ 1144352 h 6858000"/>
              <a:gd name="connsiteX19" fmla="*/ 6418473 w 6568309"/>
              <a:gd name="connsiteY19" fmla="*/ 1164484 h 6858000"/>
              <a:gd name="connsiteX20" fmla="*/ 6406979 w 6568309"/>
              <a:gd name="connsiteY20" fmla="*/ 1213829 h 6858000"/>
              <a:gd name="connsiteX21" fmla="*/ 6381928 w 6568309"/>
              <a:gd name="connsiteY21" fmla="*/ 1294823 h 6858000"/>
              <a:gd name="connsiteX22" fmla="*/ 6377948 w 6568309"/>
              <a:gd name="connsiteY22" fmla="*/ 1312193 h 6858000"/>
              <a:gd name="connsiteX23" fmla="*/ 6379894 w 6568309"/>
              <a:gd name="connsiteY23" fmla="*/ 1327626 h 6858000"/>
              <a:gd name="connsiteX24" fmla="*/ 6385024 w 6568309"/>
              <a:gd name="connsiteY24" fmla="*/ 1331644 h 6858000"/>
              <a:gd name="connsiteX25" fmla="*/ 6383696 w 6568309"/>
              <a:gd name="connsiteY25" fmla="*/ 1341276 h 6858000"/>
              <a:gd name="connsiteX26" fmla="*/ 6384464 w 6568309"/>
              <a:gd name="connsiteY26" fmla="*/ 1343945 h 6858000"/>
              <a:gd name="connsiteX27" fmla="*/ 6387748 w 6568309"/>
              <a:gd name="connsiteY27" fmla="*/ 1359134 h 6858000"/>
              <a:gd name="connsiteX28" fmla="*/ 6364157 w 6568309"/>
              <a:gd name="connsiteY28" fmla="*/ 1427803 h 6858000"/>
              <a:gd name="connsiteX29" fmla="*/ 6335874 w 6568309"/>
              <a:gd name="connsiteY29" fmla="*/ 1540278 h 6858000"/>
              <a:gd name="connsiteX30" fmla="*/ 6331892 w 6568309"/>
              <a:gd name="connsiteY30" fmla="*/ 1547262 h 6858000"/>
              <a:gd name="connsiteX31" fmla="*/ 6332744 w 6568309"/>
              <a:gd name="connsiteY31" fmla="*/ 1577056 h 6858000"/>
              <a:gd name="connsiteX32" fmla="*/ 6333604 w 6568309"/>
              <a:gd name="connsiteY32" fmla="*/ 1595898 h 6858000"/>
              <a:gd name="connsiteX33" fmla="*/ 6324749 w 6568309"/>
              <a:gd name="connsiteY33" fmla="*/ 1703726 h 6858000"/>
              <a:gd name="connsiteX34" fmla="*/ 6329594 w 6568309"/>
              <a:gd name="connsiteY34" fmla="*/ 1809535 h 6858000"/>
              <a:gd name="connsiteX35" fmla="*/ 6329062 w 6568309"/>
              <a:gd name="connsiteY35" fmla="*/ 2018310 h 6858000"/>
              <a:gd name="connsiteX36" fmla="*/ 6321735 w 6568309"/>
              <a:gd name="connsiteY36" fmla="*/ 2071355 h 6858000"/>
              <a:gd name="connsiteX37" fmla="*/ 6322678 w 6568309"/>
              <a:gd name="connsiteY37" fmla="*/ 2141166 h 6858000"/>
              <a:gd name="connsiteX38" fmla="*/ 6321340 w 6568309"/>
              <a:gd name="connsiteY38" fmla="*/ 2154548 h 6858000"/>
              <a:gd name="connsiteX39" fmla="*/ 6316582 w 6568309"/>
              <a:gd name="connsiteY39" fmla="*/ 2158153 h 6858000"/>
              <a:gd name="connsiteX40" fmla="*/ 6311428 w 6568309"/>
              <a:gd name="connsiteY40" fmla="*/ 2178174 h 6858000"/>
              <a:gd name="connsiteX41" fmla="*/ 6310192 w 6568309"/>
              <a:gd name="connsiteY41" fmla="*/ 2202858 h 6858000"/>
              <a:gd name="connsiteX42" fmla="*/ 6309211 w 6568309"/>
              <a:gd name="connsiteY42" fmla="*/ 2320214 h 6858000"/>
              <a:gd name="connsiteX43" fmla="*/ 6300151 w 6568309"/>
              <a:gd name="connsiteY43" fmla="*/ 2417011 h 6858000"/>
              <a:gd name="connsiteX44" fmla="*/ 6295176 w 6568309"/>
              <a:gd name="connsiteY44" fmla="*/ 2454207 h 6858000"/>
              <a:gd name="connsiteX45" fmla="*/ 6293727 w 6568309"/>
              <a:gd name="connsiteY45" fmla="*/ 2487203 h 6858000"/>
              <a:gd name="connsiteX46" fmla="*/ 6285477 w 6568309"/>
              <a:gd name="connsiteY46" fmla="*/ 2512282 h 6858000"/>
              <a:gd name="connsiteX47" fmla="*/ 6286205 w 6568309"/>
              <a:gd name="connsiteY47" fmla="*/ 2514318 h 6858000"/>
              <a:gd name="connsiteX48" fmla="*/ 6304629 w 6568309"/>
              <a:gd name="connsiteY48" fmla="*/ 2574334 h 6858000"/>
              <a:gd name="connsiteX49" fmla="*/ 6303842 w 6568309"/>
              <a:gd name="connsiteY49" fmla="*/ 2579877 h 6858000"/>
              <a:gd name="connsiteX50" fmla="*/ 6303953 w 6568309"/>
              <a:gd name="connsiteY50" fmla="*/ 2608928 h 6858000"/>
              <a:gd name="connsiteX51" fmla="*/ 6303530 w 6568309"/>
              <a:gd name="connsiteY51" fmla="*/ 2613111 h 6858000"/>
              <a:gd name="connsiteX52" fmla="*/ 6297474 w 6568309"/>
              <a:gd name="connsiteY52" fmla="*/ 2621996 h 6858000"/>
              <a:gd name="connsiteX53" fmla="*/ 6299263 w 6568309"/>
              <a:gd name="connsiteY53" fmla="*/ 2634265 h 6858000"/>
              <a:gd name="connsiteX54" fmla="*/ 6293065 w 6568309"/>
              <a:gd name="connsiteY54" fmla="*/ 2647237 h 6858000"/>
              <a:gd name="connsiteX55" fmla="*/ 6297496 w 6568309"/>
              <a:gd name="connsiteY55" fmla="*/ 2650786 h 6858000"/>
              <a:gd name="connsiteX56" fmla="*/ 6301708 w 6568309"/>
              <a:gd name="connsiteY56" fmla="*/ 2661993 h 6858000"/>
              <a:gd name="connsiteX57" fmla="*/ 6295884 w 6568309"/>
              <a:gd name="connsiteY57" fmla="*/ 2670949 h 6858000"/>
              <a:gd name="connsiteX58" fmla="*/ 6291714 w 6568309"/>
              <a:gd name="connsiteY58" fmla="*/ 2690255 h 6858000"/>
              <a:gd name="connsiteX59" fmla="*/ 6292327 w 6568309"/>
              <a:gd name="connsiteY59" fmla="*/ 2695683 h 6858000"/>
              <a:gd name="connsiteX60" fmla="*/ 6284410 w 6568309"/>
              <a:gd name="connsiteY60" fmla="*/ 2713964 h 6858000"/>
              <a:gd name="connsiteX61" fmla="*/ 6280410 w 6568309"/>
              <a:gd name="connsiteY61" fmla="*/ 2730175 h 6858000"/>
              <a:gd name="connsiteX62" fmla="*/ 6288082 w 6568309"/>
              <a:gd name="connsiteY62" fmla="*/ 2763497 h 6858000"/>
              <a:gd name="connsiteX63" fmla="*/ 6260924 w 6568309"/>
              <a:gd name="connsiteY63" fmla="*/ 3051539 h 6858000"/>
              <a:gd name="connsiteX64" fmla="*/ 6210151 w 6568309"/>
              <a:gd name="connsiteY64" fmla="*/ 3335396 h 6858000"/>
              <a:gd name="connsiteX65" fmla="*/ 6212034 w 6568309"/>
              <a:gd name="connsiteY65" fmla="*/ 3456509 h 6858000"/>
              <a:gd name="connsiteX66" fmla="*/ 6197490 w 6568309"/>
              <a:gd name="connsiteY66" fmla="*/ 3531827 h 6858000"/>
              <a:gd name="connsiteX67" fmla="*/ 6208018 w 6568309"/>
              <a:gd name="connsiteY67" fmla="*/ 3570877 h 6858000"/>
              <a:gd name="connsiteX68" fmla="*/ 6205920 w 6568309"/>
              <a:gd name="connsiteY68" fmla="*/ 3583849 h 6858000"/>
              <a:gd name="connsiteX69" fmla="*/ 6199616 w 6568309"/>
              <a:gd name="connsiteY69" fmla="*/ 3592763 h 6858000"/>
              <a:gd name="connsiteX70" fmla="*/ 6181288 w 6568309"/>
              <a:gd name="connsiteY70" fmla="*/ 3653485 h 6858000"/>
              <a:gd name="connsiteX71" fmla="*/ 6175963 w 6568309"/>
              <a:gd name="connsiteY71" fmla="*/ 3670528 h 6858000"/>
              <a:gd name="connsiteX72" fmla="*/ 6176722 w 6568309"/>
              <a:gd name="connsiteY72" fmla="*/ 3685990 h 6858000"/>
              <a:gd name="connsiteX73" fmla="*/ 6181549 w 6568309"/>
              <a:gd name="connsiteY73" fmla="*/ 3690283 h 6858000"/>
              <a:gd name="connsiteX74" fmla="*/ 6179476 w 6568309"/>
              <a:gd name="connsiteY74" fmla="*/ 3699787 h 6858000"/>
              <a:gd name="connsiteX75" fmla="*/ 6180040 w 6568309"/>
              <a:gd name="connsiteY75" fmla="*/ 3702486 h 6858000"/>
              <a:gd name="connsiteX76" fmla="*/ 6182155 w 6568309"/>
              <a:gd name="connsiteY76" fmla="*/ 3717784 h 6858000"/>
              <a:gd name="connsiteX77" fmla="*/ 6158980 w 6568309"/>
              <a:gd name="connsiteY77" fmla="*/ 3746229 h 6858000"/>
              <a:gd name="connsiteX78" fmla="*/ 6096049 w 6568309"/>
              <a:gd name="connsiteY78" fmla="*/ 3924910 h 6858000"/>
              <a:gd name="connsiteX79" fmla="*/ 6069712 w 6568309"/>
              <a:gd name="connsiteY79" fmla="*/ 3989353 h 6858000"/>
              <a:gd name="connsiteX80" fmla="*/ 6067330 w 6568309"/>
              <a:gd name="connsiteY80" fmla="*/ 4033899 h 6858000"/>
              <a:gd name="connsiteX81" fmla="*/ 6061081 w 6568309"/>
              <a:gd name="connsiteY81" fmla="*/ 4142250 h 6858000"/>
              <a:gd name="connsiteX82" fmla="*/ 6042858 w 6568309"/>
              <a:gd name="connsiteY82" fmla="*/ 4329442 h 6858000"/>
              <a:gd name="connsiteX83" fmla="*/ 6034182 w 6568309"/>
              <a:gd name="connsiteY83" fmla="*/ 4456184 h 6858000"/>
              <a:gd name="connsiteX84" fmla="*/ 6029178 w 6568309"/>
              <a:gd name="connsiteY84" fmla="*/ 4468478 h 6858000"/>
              <a:gd name="connsiteX85" fmla="*/ 6029974 w 6568309"/>
              <a:gd name="connsiteY85" fmla="*/ 4469862 h 6858000"/>
              <a:gd name="connsiteX86" fmla="*/ 6028340 w 6568309"/>
              <a:gd name="connsiteY86" fmla="*/ 4483797 h 6858000"/>
              <a:gd name="connsiteX87" fmla="*/ 6025168 w 6568309"/>
              <a:gd name="connsiteY87" fmla="*/ 4487091 h 6858000"/>
              <a:gd name="connsiteX88" fmla="*/ 6023164 w 6568309"/>
              <a:gd name="connsiteY88" fmla="*/ 4496728 h 6858000"/>
              <a:gd name="connsiteX89" fmla="*/ 6016839 w 6568309"/>
              <a:gd name="connsiteY89" fmla="*/ 4515918 h 6858000"/>
              <a:gd name="connsiteX90" fmla="*/ 6017886 w 6568309"/>
              <a:gd name="connsiteY90" fmla="*/ 4519316 h 6858000"/>
              <a:gd name="connsiteX91" fmla="*/ 6011819 w 6568309"/>
              <a:gd name="connsiteY91" fmla="*/ 4547957 h 6858000"/>
              <a:gd name="connsiteX92" fmla="*/ 6012791 w 6568309"/>
              <a:gd name="connsiteY92" fmla="*/ 4548262 h 6858000"/>
              <a:gd name="connsiteX93" fmla="*/ 6015703 w 6568309"/>
              <a:gd name="connsiteY93" fmla="*/ 4555939 h 6858000"/>
              <a:gd name="connsiteX94" fmla="*/ 6018854 w 6568309"/>
              <a:gd name="connsiteY94" fmla="*/ 4570815 h 6858000"/>
              <a:gd name="connsiteX95" fmla="*/ 6033000 w 6568309"/>
              <a:gd name="connsiteY95" fmla="*/ 4633846 h 6858000"/>
              <a:gd name="connsiteX96" fmla="*/ 6032325 w 6568309"/>
              <a:gd name="connsiteY96" fmla="*/ 4639816 h 6858000"/>
              <a:gd name="connsiteX97" fmla="*/ 6032549 w 6568309"/>
              <a:gd name="connsiteY97" fmla="*/ 4639923 h 6858000"/>
              <a:gd name="connsiteX98" fmla="*/ 6032309 w 6568309"/>
              <a:gd name="connsiteY98" fmla="*/ 4646192 h 6858000"/>
              <a:gd name="connsiteX99" fmla="*/ 6031095 w 6568309"/>
              <a:gd name="connsiteY99" fmla="*/ 4650706 h 6858000"/>
              <a:gd name="connsiteX100" fmla="*/ 6029786 w 6568309"/>
              <a:gd name="connsiteY100" fmla="*/ 4662290 h 6858000"/>
              <a:gd name="connsiteX101" fmla="*/ 6030911 w 6568309"/>
              <a:gd name="connsiteY101" fmla="*/ 4666180 h 6858000"/>
              <a:gd name="connsiteX102" fmla="*/ 6033630 w 6568309"/>
              <a:gd name="connsiteY102" fmla="*/ 4667585 h 6858000"/>
              <a:gd name="connsiteX103" fmla="*/ 6033189 w 6568309"/>
              <a:gd name="connsiteY103" fmla="*/ 4668660 h 6858000"/>
              <a:gd name="connsiteX104" fmla="*/ 6038764 w 6568309"/>
              <a:gd name="connsiteY104" fmla="*/ 4689807 h 6858000"/>
              <a:gd name="connsiteX105" fmla="*/ 6042217 w 6568309"/>
              <a:gd name="connsiteY105" fmla="*/ 4737890 h 6858000"/>
              <a:gd name="connsiteX106" fmla="*/ 6040543 w 6568309"/>
              <a:gd name="connsiteY106" fmla="*/ 4765657 h 6858000"/>
              <a:gd name="connsiteX107" fmla="*/ 6039956 w 6568309"/>
              <a:gd name="connsiteY107" fmla="*/ 4841463 h 6858000"/>
              <a:gd name="connsiteX108" fmla="*/ 6057123 w 6568309"/>
              <a:gd name="connsiteY108" fmla="*/ 4969863 h 6858000"/>
              <a:gd name="connsiteX109" fmla="*/ 6055039 w 6568309"/>
              <a:gd name="connsiteY109" fmla="*/ 4974028 h 6858000"/>
              <a:gd name="connsiteX110" fmla="*/ 6053462 w 6568309"/>
              <a:gd name="connsiteY110" fmla="*/ 4980318 h 6858000"/>
              <a:gd name="connsiteX111" fmla="*/ 6053643 w 6568309"/>
              <a:gd name="connsiteY111" fmla="*/ 4980501 h 6858000"/>
              <a:gd name="connsiteX112" fmla="*/ 6051733 w 6568309"/>
              <a:gd name="connsiteY112" fmla="*/ 4986338 h 6858000"/>
              <a:gd name="connsiteX113" fmla="*/ 6049602 w 6568309"/>
              <a:gd name="connsiteY113" fmla="*/ 4991296 h 6858000"/>
              <a:gd name="connsiteX114" fmla="*/ 6075165 w 6568309"/>
              <a:gd name="connsiteY114" fmla="*/ 5076895 h 6858000"/>
              <a:gd name="connsiteX115" fmla="*/ 6073751 w 6568309"/>
              <a:gd name="connsiteY115" fmla="*/ 5081568 h 6858000"/>
              <a:gd name="connsiteX116" fmla="*/ 6073150 w 6568309"/>
              <a:gd name="connsiteY116" fmla="*/ 5088173 h 6858000"/>
              <a:gd name="connsiteX117" fmla="*/ 6073355 w 6568309"/>
              <a:gd name="connsiteY117" fmla="*/ 5088300 h 6858000"/>
              <a:gd name="connsiteX118" fmla="*/ 6072362 w 6568309"/>
              <a:gd name="connsiteY118" fmla="*/ 5094558 h 6858000"/>
              <a:gd name="connsiteX119" fmla="*/ 6064726 w 6568309"/>
              <a:gd name="connsiteY119" fmla="*/ 5125620 h 6858000"/>
              <a:gd name="connsiteX120" fmla="*/ 6065415 w 6568309"/>
              <a:gd name="connsiteY120" fmla="*/ 5268004 h 6858000"/>
              <a:gd name="connsiteX121" fmla="*/ 6066081 w 6568309"/>
              <a:gd name="connsiteY121" fmla="*/ 5269530 h 6858000"/>
              <a:gd name="connsiteX122" fmla="*/ 6043407 w 6568309"/>
              <a:gd name="connsiteY122" fmla="*/ 5390941 h 6858000"/>
              <a:gd name="connsiteX123" fmla="*/ 6025377 w 6568309"/>
              <a:gd name="connsiteY123" fmla="*/ 5539927 h 6858000"/>
              <a:gd name="connsiteX124" fmla="*/ 6010052 w 6568309"/>
              <a:gd name="connsiteY124" fmla="*/ 5791594 h 6858000"/>
              <a:gd name="connsiteX125" fmla="*/ 5994220 w 6568309"/>
              <a:gd name="connsiteY125" fmla="*/ 5855206 h 6858000"/>
              <a:gd name="connsiteX126" fmla="*/ 5982580 w 6568309"/>
              <a:gd name="connsiteY126" fmla="*/ 5873582 h 6858000"/>
              <a:gd name="connsiteX127" fmla="*/ 5983608 w 6568309"/>
              <a:gd name="connsiteY127" fmla="*/ 5876037 h 6858000"/>
              <a:gd name="connsiteX128" fmla="*/ 5983535 w 6568309"/>
              <a:gd name="connsiteY128" fmla="*/ 5886534 h 6858000"/>
              <a:gd name="connsiteX129" fmla="*/ 5988737 w 6568309"/>
              <a:gd name="connsiteY129" fmla="*/ 5888644 h 6858000"/>
              <a:gd name="connsiteX130" fmla="*/ 5992371 w 6568309"/>
              <a:gd name="connsiteY130" fmla="*/ 5903832 h 6858000"/>
              <a:gd name="connsiteX131" fmla="*/ 5990780 w 6568309"/>
              <a:gd name="connsiteY131" fmla="*/ 5923391 h 6858000"/>
              <a:gd name="connsiteX132" fmla="*/ 5993870 w 6568309"/>
              <a:gd name="connsiteY132" fmla="*/ 6013205 h 6858000"/>
              <a:gd name="connsiteX133" fmla="*/ 5997673 w 6568309"/>
              <a:gd name="connsiteY133" fmla="*/ 6074018 h 6858000"/>
              <a:gd name="connsiteX134" fmla="*/ 6014840 w 6568309"/>
              <a:gd name="connsiteY134" fmla="*/ 6130837 h 6858000"/>
              <a:gd name="connsiteX135" fmla="*/ 6010704 w 6568309"/>
              <a:gd name="connsiteY135" fmla="*/ 6152982 h 6858000"/>
              <a:gd name="connsiteX136" fmla="*/ 6038294 w 6568309"/>
              <a:gd name="connsiteY136" fmla="*/ 6221100 h 6858000"/>
              <a:gd name="connsiteX137" fmla="*/ 6052331 w 6568309"/>
              <a:gd name="connsiteY137" fmla="*/ 6287550 h 6858000"/>
              <a:gd name="connsiteX138" fmla="*/ 6074143 w 6568309"/>
              <a:gd name="connsiteY138" fmla="*/ 6401595 h 6858000"/>
              <a:gd name="connsiteX139" fmla="*/ 6060199 w 6568309"/>
              <a:gd name="connsiteY139" fmla="*/ 6487110 h 6858000"/>
              <a:gd name="connsiteX140" fmla="*/ 6081156 w 6568309"/>
              <a:gd name="connsiteY140" fmla="*/ 6588589 h 6858000"/>
              <a:gd name="connsiteX141" fmla="*/ 6114944 w 6568309"/>
              <a:gd name="connsiteY141" fmla="*/ 6769963 h 6858000"/>
              <a:gd name="connsiteX142" fmla="*/ 6128950 w 6568309"/>
              <a:gd name="connsiteY142" fmla="*/ 6835814 h 6858000"/>
              <a:gd name="connsiteX143" fmla="*/ 6132536 w 6568309"/>
              <a:gd name="connsiteY143" fmla="*/ 6858000 h 6858000"/>
              <a:gd name="connsiteX144" fmla="*/ 4789511 w 6568309"/>
              <a:gd name="connsiteY144" fmla="*/ 6858000 h 6858000"/>
              <a:gd name="connsiteX145" fmla="*/ 1866294 w 6568309"/>
              <a:gd name="connsiteY145" fmla="*/ 6858000 h 6858000"/>
              <a:gd name="connsiteX146" fmla="*/ 1705866 w 6568309"/>
              <a:gd name="connsiteY146" fmla="*/ 6858000 h 6858000"/>
              <a:gd name="connsiteX147" fmla="*/ 1343025 w 6568309"/>
              <a:gd name="connsiteY147" fmla="*/ 6858000 h 6858000"/>
              <a:gd name="connsiteX148" fmla="*/ 523269 w 6568309"/>
              <a:gd name="connsiteY148" fmla="*/ 6858000 h 6858000"/>
              <a:gd name="connsiteX149" fmla="*/ 362841 w 6568309"/>
              <a:gd name="connsiteY149" fmla="*/ 6858000 h 6858000"/>
              <a:gd name="connsiteX150" fmla="*/ 0 w 6568309"/>
              <a:gd name="connsiteY15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6568309" h="6858000">
                <a:moveTo>
                  <a:pt x="0" y="0"/>
                </a:moveTo>
                <a:lnTo>
                  <a:pt x="362841" y="0"/>
                </a:lnTo>
                <a:lnTo>
                  <a:pt x="523269" y="0"/>
                </a:lnTo>
                <a:lnTo>
                  <a:pt x="1343025" y="0"/>
                </a:lnTo>
                <a:lnTo>
                  <a:pt x="1705866" y="0"/>
                </a:lnTo>
                <a:lnTo>
                  <a:pt x="1866294" y="0"/>
                </a:lnTo>
                <a:lnTo>
                  <a:pt x="5225154" y="0"/>
                </a:lnTo>
                <a:lnTo>
                  <a:pt x="6568179" y="0"/>
                </a:lnTo>
                <a:lnTo>
                  <a:pt x="6568309" y="1"/>
                </a:lnTo>
                <a:lnTo>
                  <a:pt x="6562951" y="30700"/>
                </a:lnTo>
                <a:cubicBezTo>
                  <a:pt x="6559126" y="84364"/>
                  <a:pt x="6548218" y="241149"/>
                  <a:pt x="6547446" y="310025"/>
                </a:cubicBezTo>
                <a:cubicBezTo>
                  <a:pt x="6550151" y="367544"/>
                  <a:pt x="6557712" y="408251"/>
                  <a:pt x="6558316" y="443960"/>
                </a:cubicBezTo>
                <a:cubicBezTo>
                  <a:pt x="6555224" y="499397"/>
                  <a:pt x="6534767" y="604434"/>
                  <a:pt x="6528896" y="642659"/>
                </a:cubicBezTo>
                <a:cubicBezTo>
                  <a:pt x="6535204" y="657287"/>
                  <a:pt x="6515365" y="658191"/>
                  <a:pt x="6523095" y="673307"/>
                </a:cubicBezTo>
                <a:cubicBezTo>
                  <a:pt x="6523388" y="693769"/>
                  <a:pt x="6506868" y="797295"/>
                  <a:pt x="6496169" y="839641"/>
                </a:cubicBezTo>
                <a:cubicBezTo>
                  <a:pt x="6484119" y="887148"/>
                  <a:pt x="6457817" y="937731"/>
                  <a:pt x="6450789" y="958357"/>
                </a:cubicBezTo>
                <a:cubicBezTo>
                  <a:pt x="6443760" y="978983"/>
                  <a:pt x="6459217" y="936930"/>
                  <a:pt x="6453996" y="963398"/>
                </a:cubicBezTo>
                <a:cubicBezTo>
                  <a:pt x="6448777" y="989867"/>
                  <a:pt x="6425575" y="1087010"/>
                  <a:pt x="6419467" y="1117169"/>
                </a:cubicBezTo>
                <a:cubicBezTo>
                  <a:pt x="6431540" y="1118586"/>
                  <a:pt x="6409651" y="1135372"/>
                  <a:pt x="6417348" y="1144352"/>
                </a:cubicBezTo>
                <a:cubicBezTo>
                  <a:pt x="6424109" y="1150681"/>
                  <a:pt x="6419047" y="1157251"/>
                  <a:pt x="6418473" y="1164484"/>
                </a:cubicBezTo>
                <a:cubicBezTo>
                  <a:pt x="6423767" y="1173524"/>
                  <a:pt x="6413947" y="1205209"/>
                  <a:pt x="6406979" y="1213829"/>
                </a:cubicBezTo>
                <a:cubicBezTo>
                  <a:pt x="6382818" y="1235037"/>
                  <a:pt x="6400452" y="1277327"/>
                  <a:pt x="6381928" y="1294823"/>
                </a:cubicBezTo>
                <a:cubicBezTo>
                  <a:pt x="6379195" y="1300845"/>
                  <a:pt x="6378069" y="1306615"/>
                  <a:pt x="6377948" y="1312193"/>
                </a:cubicBezTo>
                <a:lnTo>
                  <a:pt x="6379894" y="1327626"/>
                </a:lnTo>
                <a:lnTo>
                  <a:pt x="6385024" y="1331644"/>
                </a:lnTo>
                <a:lnTo>
                  <a:pt x="6383696" y="1341276"/>
                </a:lnTo>
                <a:cubicBezTo>
                  <a:pt x="6383952" y="1342166"/>
                  <a:pt x="6384208" y="1343055"/>
                  <a:pt x="6384464" y="1343945"/>
                </a:cubicBezTo>
                <a:cubicBezTo>
                  <a:pt x="6385957" y="1349040"/>
                  <a:pt x="6387253" y="1354080"/>
                  <a:pt x="6387748" y="1359134"/>
                </a:cubicBezTo>
                <a:cubicBezTo>
                  <a:pt x="6384363" y="1373109"/>
                  <a:pt x="6372802" y="1397612"/>
                  <a:pt x="6364157" y="1427803"/>
                </a:cubicBezTo>
                <a:cubicBezTo>
                  <a:pt x="6348141" y="1460349"/>
                  <a:pt x="6348362" y="1505076"/>
                  <a:pt x="6335874" y="1540278"/>
                </a:cubicBezTo>
                <a:lnTo>
                  <a:pt x="6331892" y="1547262"/>
                </a:lnTo>
                <a:lnTo>
                  <a:pt x="6332744" y="1577056"/>
                </a:lnTo>
                <a:cubicBezTo>
                  <a:pt x="6335859" y="1582205"/>
                  <a:pt x="6336674" y="1589568"/>
                  <a:pt x="6333604" y="1595898"/>
                </a:cubicBezTo>
                <a:lnTo>
                  <a:pt x="6324749" y="1703726"/>
                </a:lnTo>
                <a:cubicBezTo>
                  <a:pt x="6324080" y="1739332"/>
                  <a:pt x="6318019" y="1754453"/>
                  <a:pt x="6329594" y="1809535"/>
                </a:cubicBezTo>
                <a:cubicBezTo>
                  <a:pt x="6344930" y="1868036"/>
                  <a:pt x="6323725" y="1952670"/>
                  <a:pt x="6329062" y="2018310"/>
                </a:cubicBezTo>
                <a:cubicBezTo>
                  <a:pt x="6308075" y="2053162"/>
                  <a:pt x="6326925" y="2034561"/>
                  <a:pt x="6321735" y="2071355"/>
                </a:cubicBezTo>
                <a:lnTo>
                  <a:pt x="6322678" y="2141166"/>
                </a:lnTo>
                <a:lnTo>
                  <a:pt x="6321340" y="2154548"/>
                </a:lnTo>
                <a:lnTo>
                  <a:pt x="6316582" y="2158153"/>
                </a:lnTo>
                <a:lnTo>
                  <a:pt x="6311428" y="2178174"/>
                </a:lnTo>
                <a:cubicBezTo>
                  <a:pt x="6310177" y="2185696"/>
                  <a:pt x="6309622" y="2193828"/>
                  <a:pt x="6310192" y="2202858"/>
                </a:cubicBezTo>
                <a:cubicBezTo>
                  <a:pt x="6319667" y="2232772"/>
                  <a:pt x="6296459" y="2283357"/>
                  <a:pt x="6309211" y="2320214"/>
                </a:cubicBezTo>
                <a:cubicBezTo>
                  <a:pt x="6307537" y="2355906"/>
                  <a:pt x="6302490" y="2394678"/>
                  <a:pt x="6300151" y="2417011"/>
                </a:cubicBezTo>
                <a:cubicBezTo>
                  <a:pt x="6292303" y="2426377"/>
                  <a:pt x="6304439" y="2456509"/>
                  <a:pt x="6295176" y="2454207"/>
                </a:cubicBezTo>
                <a:cubicBezTo>
                  <a:pt x="6299335" y="2464947"/>
                  <a:pt x="6297305" y="2476105"/>
                  <a:pt x="6293727" y="2487203"/>
                </a:cubicBezTo>
                <a:lnTo>
                  <a:pt x="6285477" y="2512282"/>
                </a:lnTo>
                <a:cubicBezTo>
                  <a:pt x="6285720" y="2512961"/>
                  <a:pt x="6285962" y="2513640"/>
                  <a:pt x="6286205" y="2514318"/>
                </a:cubicBezTo>
                <a:cubicBezTo>
                  <a:pt x="6292347" y="2534324"/>
                  <a:pt x="6298487" y="2554328"/>
                  <a:pt x="6304629" y="2574334"/>
                </a:cubicBezTo>
                <a:lnTo>
                  <a:pt x="6303842" y="2579877"/>
                </a:lnTo>
                <a:cubicBezTo>
                  <a:pt x="6303729" y="2585644"/>
                  <a:pt x="6304006" y="2603388"/>
                  <a:pt x="6303953" y="2608928"/>
                </a:cubicBezTo>
                <a:lnTo>
                  <a:pt x="6303530" y="2613111"/>
                </a:lnTo>
                <a:lnTo>
                  <a:pt x="6297474" y="2621996"/>
                </a:lnTo>
                <a:lnTo>
                  <a:pt x="6299263" y="2634265"/>
                </a:lnTo>
                <a:lnTo>
                  <a:pt x="6293065" y="2647237"/>
                </a:lnTo>
                <a:cubicBezTo>
                  <a:pt x="6294685" y="2648158"/>
                  <a:pt x="6296180" y="2649356"/>
                  <a:pt x="6297496" y="2650786"/>
                </a:cubicBezTo>
                <a:lnTo>
                  <a:pt x="6301708" y="2661993"/>
                </a:lnTo>
                <a:lnTo>
                  <a:pt x="6295884" y="2670949"/>
                </a:lnTo>
                <a:cubicBezTo>
                  <a:pt x="6304913" y="2672007"/>
                  <a:pt x="6294429" y="2681695"/>
                  <a:pt x="6291714" y="2690255"/>
                </a:cubicBezTo>
                <a:lnTo>
                  <a:pt x="6292327" y="2695683"/>
                </a:lnTo>
                <a:lnTo>
                  <a:pt x="6284410" y="2713964"/>
                </a:lnTo>
                <a:lnTo>
                  <a:pt x="6280410" y="2730175"/>
                </a:lnTo>
                <a:lnTo>
                  <a:pt x="6288082" y="2763497"/>
                </a:lnTo>
                <a:lnTo>
                  <a:pt x="6260924" y="3051539"/>
                </a:lnTo>
                <a:cubicBezTo>
                  <a:pt x="6251455" y="3165645"/>
                  <a:pt x="6222174" y="3216611"/>
                  <a:pt x="6210151" y="3335396"/>
                </a:cubicBezTo>
                <a:lnTo>
                  <a:pt x="6212034" y="3456509"/>
                </a:lnTo>
                <a:lnTo>
                  <a:pt x="6197490" y="3531827"/>
                </a:lnTo>
                <a:lnTo>
                  <a:pt x="6208018" y="3570877"/>
                </a:lnTo>
                <a:lnTo>
                  <a:pt x="6205920" y="3583849"/>
                </a:lnTo>
                <a:lnTo>
                  <a:pt x="6199616" y="3592763"/>
                </a:lnTo>
                <a:cubicBezTo>
                  <a:pt x="6191839" y="3613948"/>
                  <a:pt x="6196204" y="3641245"/>
                  <a:pt x="6181288" y="3653485"/>
                </a:cubicBezTo>
                <a:cubicBezTo>
                  <a:pt x="6178087" y="3659316"/>
                  <a:pt x="6176516" y="3664985"/>
                  <a:pt x="6175963" y="3670528"/>
                </a:cubicBezTo>
                <a:lnTo>
                  <a:pt x="6176722" y="3685990"/>
                </a:lnTo>
                <a:lnTo>
                  <a:pt x="6181549" y="3690283"/>
                </a:lnTo>
                <a:lnTo>
                  <a:pt x="6179476" y="3699787"/>
                </a:lnTo>
                <a:cubicBezTo>
                  <a:pt x="6179664" y="3700686"/>
                  <a:pt x="6179852" y="3701586"/>
                  <a:pt x="6180040" y="3702486"/>
                </a:cubicBezTo>
                <a:cubicBezTo>
                  <a:pt x="6181140" y="3707637"/>
                  <a:pt x="6182047" y="3712728"/>
                  <a:pt x="6182155" y="3717784"/>
                </a:cubicBezTo>
                <a:cubicBezTo>
                  <a:pt x="6156678" y="3711701"/>
                  <a:pt x="6178864" y="3759789"/>
                  <a:pt x="6158980" y="3746229"/>
                </a:cubicBezTo>
                <a:cubicBezTo>
                  <a:pt x="6144630" y="3780750"/>
                  <a:pt x="6117520" y="3867558"/>
                  <a:pt x="6096049" y="3924910"/>
                </a:cubicBezTo>
                <a:lnTo>
                  <a:pt x="6069712" y="3989353"/>
                </a:lnTo>
                <a:lnTo>
                  <a:pt x="6067330" y="4033899"/>
                </a:lnTo>
                <a:cubicBezTo>
                  <a:pt x="6065506" y="4070470"/>
                  <a:pt x="6063599" y="4110146"/>
                  <a:pt x="6061081" y="4142250"/>
                </a:cubicBezTo>
                <a:cubicBezTo>
                  <a:pt x="6055260" y="4200007"/>
                  <a:pt x="6045907" y="4278998"/>
                  <a:pt x="6042858" y="4329442"/>
                </a:cubicBezTo>
                <a:cubicBezTo>
                  <a:pt x="6038376" y="4381764"/>
                  <a:pt x="6036461" y="4433012"/>
                  <a:pt x="6034182" y="4456184"/>
                </a:cubicBezTo>
                <a:lnTo>
                  <a:pt x="6029178" y="4468478"/>
                </a:lnTo>
                <a:lnTo>
                  <a:pt x="6029974" y="4469862"/>
                </a:lnTo>
                <a:cubicBezTo>
                  <a:pt x="6031287" y="4476321"/>
                  <a:pt x="6030316" y="4480555"/>
                  <a:pt x="6028340" y="4483797"/>
                </a:cubicBezTo>
                <a:lnTo>
                  <a:pt x="6025168" y="4487091"/>
                </a:lnTo>
                <a:lnTo>
                  <a:pt x="6023164" y="4496728"/>
                </a:lnTo>
                <a:lnTo>
                  <a:pt x="6016839" y="4515918"/>
                </a:lnTo>
                <a:cubicBezTo>
                  <a:pt x="6017189" y="4517049"/>
                  <a:pt x="6017537" y="4518182"/>
                  <a:pt x="6017886" y="4519316"/>
                </a:cubicBezTo>
                <a:lnTo>
                  <a:pt x="6011819" y="4547957"/>
                </a:lnTo>
                <a:lnTo>
                  <a:pt x="6012791" y="4548262"/>
                </a:lnTo>
                <a:cubicBezTo>
                  <a:pt x="6014837" y="4549595"/>
                  <a:pt x="6016087" y="4551811"/>
                  <a:pt x="6015703" y="4555939"/>
                </a:cubicBezTo>
                <a:cubicBezTo>
                  <a:pt x="6031790" y="4548276"/>
                  <a:pt x="6021405" y="4557977"/>
                  <a:pt x="6018854" y="4570815"/>
                </a:cubicBezTo>
                <a:cubicBezTo>
                  <a:pt x="6021736" y="4583801"/>
                  <a:pt x="6030754" y="4622347"/>
                  <a:pt x="6033000" y="4633846"/>
                </a:cubicBezTo>
                <a:lnTo>
                  <a:pt x="6032325" y="4639816"/>
                </a:lnTo>
                <a:lnTo>
                  <a:pt x="6032549" y="4639923"/>
                </a:lnTo>
                <a:cubicBezTo>
                  <a:pt x="6032911" y="4641190"/>
                  <a:pt x="6032878" y="4643141"/>
                  <a:pt x="6032309" y="4646192"/>
                </a:cubicBezTo>
                <a:lnTo>
                  <a:pt x="6031095" y="4650706"/>
                </a:lnTo>
                <a:lnTo>
                  <a:pt x="6029786" y="4662290"/>
                </a:lnTo>
                <a:cubicBezTo>
                  <a:pt x="6030161" y="4663587"/>
                  <a:pt x="6030536" y="4664883"/>
                  <a:pt x="6030911" y="4666180"/>
                </a:cubicBezTo>
                <a:lnTo>
                  <a:pt x="6033630" y="4667585"/>
                </a:lnTo>
                <a:lnTo>
                  <a:pt x="6033189" y="4668660"/>
                </a:lnTo>
                <a:cubicBezTo>
                  <a:pt x="6027286" y="4676831"/>
                  <a:pt x="6019767" y="4679345"/>
                  <a:pt x="6038764" y="4689807"/>
                </a:cubicBezTo>
                <a:cubicBezTo>
                  <a:pt x="6028616" y="4708535"/>
                  <a:pt x="6040474" y="4712235"/>
                  <a:pt x="6042217" y="4737890"/>
                </a:cubicBezTo>
                <a:cubicBezTo>
                  <a:pt x="6033362" y="4748600"/>
                  <a:pt x="6035273" y="4757223"/>
                  <a:pt x="6040543" y="4765657"/>
                </a:cubicBezTo>
                <a:cubicBezTo>
                  <a:pt x="6034416" y="4790618"/>
                  <a:pt x="6040696" y="4813399"/>
                  <a:pt x="6039956" y="4841463"/>
                </a:cubicBezTo>
                <a:lnTo>
                  <a:pt x="6057123" y="4969863"/>
                </a:lnTo>
                <a:lnTo>
                  <a:pt x="6055039" y="4974028"/>
                </a:lnTo>
                <a:cubicBezTo>
                  <a:pt x="6053860" y="4976933"/>
                  <a:pt x="6053409" y="4978909"/>
                  <a:pt x="6053462" y="4980318"/>
                </a:cubicBezTo>
                <a:lnTo>
                  <a:pt x="6053643" y="4980501"/>
                </a:lnTo>
                <a:lnTo>
                  <a:pt x="6051733" y="4986338"/>
                </a:lnTo>
                <a:lnTo>
                  <a:pt x="6049602" y="4991296"/>
                </a:lnTo>
                <a:cubicBezTo>
                  <a:pt x="6058123" y="5019829"/>
                  <a:pt x="6066643" y="5048361"/>
                  <a:pt x="6075165" y="5076895"/>
                </a:cubicBezTo>
                <a:lnTo>
                  <a:pt x="6073751" y="5081568"/>
                </a:lnTo>
                <a:cubicBezTo>
                  <a:pt x="6073034" y="5084748"/>
                  <a:pt x="6072888" y="5086810"/>
                  <a:pt x="6073150" y="5088173"/>
                </a:cubicBezTo>
                <a:lnTo>
                  <a:pt x="6073355" y="5088300"/>
                </a:lnTo>
                <a:lnTo>
                  <a:pt x="6072362" y="5094558"/>
                </a:lnTo>
                <a:cubicBezTo>
                  <a:pt x="6070184" y="5105196"/>
                  <a:pt x="6067588" y="5115626"/>
                  <a:pt x="6064726" y="5125620"/>
                </a:cubicBezTo>
                <a:cubicBezTo>
                  <a:pt x="6063568" y="5154527"/>
                  <a:pt x="6065189" y="5244020"/>
                  <a:pt x="6065415" y="5268004"/>
                </a:cubicBezTo>
                <a:cubicBezTo>
                  <a:pt x="6065637" y="5268513"/>
                  <a:pt x="6065860" y="5269021"/>
                  <a:pt x="6066081" y="5269530"/>
                </a:cubicBezTo>
                <a:lnTo>
                  <a:pt x="6043407" y="5390941"/>
                </a:lnTo>
                <a:cubicBezTo>
                  <a:pt x="6032545" y="5438194"/>
                  <a:pt x="6020942" y="5465286"/>
                  <a:pt x="6025377" y="5539927"/>
                </a:cubicBezTo>
                <a:cubicBezTo>
                  <a:pt x="6019787" y="5610775"/>
                  <a:pt x="6013913" y="5740573"/>
                  <a:pt x="6010052" y="5791594"/>
                </a:cubicBezTo>
                <a:cubicBezTo>
                  <a:pt x="5989401" y="5787060"/>
                  <a:pt x="6018524" y="5849672"/>
                  <a:pt x="5994220" y="5855206"/>
                </a:cubicBezTo>
                <a:cubicBezTo>
                  <a:pt x="5995282" y="5860240"/>
                  <a:pt x="5980598" y="5868910"/>
                  <a:pt x="5982580" y="5873582"/>
                </a:cubicBezTo>
                <a:cubicBezTo>
                  <a:pt x="5982922" y="5874401"/>
                  <a:pt x="5983265" y="5875218"/>
                  <a:pt x="5983608" y="5876037"/>
                </a:cubicBezTo>
                <a:lnTo>
                  <a:pt x="5983535" y="5886534"/>
                </a:lnTo>
                <a:lnTo>
                  <a:pt x="5988737" y="5888644"/>
                </a:lnTo>
                <a:cubicBezTo>
                  <a:pt x="5989948" y="5893707"/>
                  <a:pt x="5991159" y="5898769"/>
                  <a:pt x="5992371" y="5903832"/>
                </a:cubicBezTo>
                <a:cubicBezTo>
                  <a:pt x="5992924" y="5909651"/>
                  <a:pt x="5992578" y="5916068"/>
                  <a:pt x="5990780" y="5923391"/>
                </a:cubicBezTo>
                <a:cubicBezTo>
                  <a:pt x="5975822" y="5948880"/>
                  <a:pt x="6013580" y="5981626"/>
                  <a:pt x="5993870" y="6013205"/>
                </a:cubicBezTo>
                <a:cubicBezTo>
                  <a:pt x="5988486" y="6024901"/>
                  <a:pt x="5991718" y="6066777"/>
                  <a:pt x="5997673" y="6074018"/>
                </a:cubicBezTo>
                <a:cubicBezTo>
                  <a:pt x="5998007" y="6081731"/>
                  <a:pt x="6007861" y="6126985"/>
                  <a:pt x="6014840" y="6130837"/>
                </a:cubicBezTo>
                <a:cubicBezTo>
                  <a:pt x="6022998" y="6137057"/>
                  <a:pt x="5999420" y="6156330"/>
                  <a:pt x="6010704" y="6152982"/>
                </a:cubicBezTo>
                <a:cubicBezTo>
                  <a:pt x="6008682" y="6186619"/>
                  <a:pt x="6039938" y="6191636"/>
                  <a:pt x="6038294" y="6221100"/>
                </a:cubicBezTo>
                <a:cubicBezTo>
                  <a:pt x="6039643" y="6222126"/>
                  <a:pt x="6046356" y="6257468"/>
                  <a:pt x="6052331" y="6287550"/>
                </a:cubicBezTo>
                <a:cubicBezTo>
                  <a:pt x="6058307" y="6317632"/>
                  <a:pt x="6082079" y="6391312"/>
                  <a:pt x="6074143" y="6401595"/>
                </a:cubicBezTo>
                <a:cubicBezTo>
                  <a:pt x="6074931" y="6423902"/>
                  <a:pt x="6059614" y="6432919"/>
                  <a:pt x="6060199" y="6487110"/>
                </a:cubicBezTo>
                <a:cubicBezTo>
                  <a:pt x="6075583" y="6574474"/>
                  <a:pt x="6076150" y="6553611"/>
                  <a:pt x="6081156" y="6588589"/>
                </a:cubicBezTo>
                <a:cubicBezTo>
                  <a:pt x="6102088" y="6637976"/>
                  <a:pt x="6067660" y="6687723"/>
                  <a:pt x="6114944" y="6769963"/>
                </a:cubicBezTo>
                <a:cubicBezTo>
                  <a:pt x="6130462" y="6819284"/>
                  <a:pt x="6119243" y="6817955"/>
                  <a:pt x="6128950" y="6835814"/>
                </a:cubicBezTo>
                <a:lnTo>
                  <a:pt x="6132536" y="6858000"/>
                </a:lnTo>
                <a:lnTo>
                  <a:pt x="4789511" y="6858000"/>
                </a:lnTo>
                <a:lnTo>
                  <a:pt x="1866294" y="6858000"/>
                </a:lnTo>
                <a:lnTo>
                  <a:pt x="1705866" y="6858000"/>
                </a:lnTo>
                <a:lnTo>
                  <a:pt x="1343025" y="6858000"/>
                </a:lnTo>
                <a:lnTo>
                  <a:pt x="523269" y="6858000"/>
                </a:lnTo>
                <a:lnTo>
                  <a:pt x="36284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88C45-D3B4-E4DA-1D84-4A0C824E0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1994" y="902899"/>
            <a:ext cx="5113299" cy="5955101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GB" sz="1800" b="1" dirty="0"/>
            </a:br>
            <a:br>
              <a:rPr lang="en-GB" sz="1800" b="1" dirty="0"/>
            </a:br>
            <a:r>
              <a:rPr lang="en-GB" sz="1800" dirty="0"/>
              <a:t>The benefits of this are:</a:t>
            </a:r>
          </a:p>
          <a:p>
            <a:pPr lvl="0"/>
            <a:r>
              <a:rPr lang="en-GB" sz="1800" dirty="0"/>
              <a:t>All questions are displayed together</a:t>
            </a:r>
          </a:p>
          <a:p>
            <a:pPr lvl="0"/>
            <a:r>
              <a:rPr lang="en-GB" sz="1800" dirty="0"/>
              <a:t>It makes the journey shorter for the case manager.</a:t>
            </a:r>
          </a:p>
          <a:p>
            <a:pPr lvl="0"/>
            <a:r>
              <a:rPr lang="en-GB" sz="1800" dirty="0"/>
              <a:t>It is less complicated to navigate a case as there is no confusing question journeys</a:t>
            </a:r>
          </a:p>
          <a:p>
            <a:pPr lvl="0"/>
            <a:r>
              <a:rPr lang="en-GB" sz="1800" dirty="0"/>
              <a:t>Questions would always be linked to an activity or a condition (source).</a:t>
            </a:r>
          </a:p>
          <a:p>
            <a:pPr lvl="0"/>
            <a:r>
              <a:rPr lang="en-GB" sz="1800" dirty="0"/>
              <a:t>The summary page with the numbers of unanswered and answered questions at the top is more visually appealing.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/>
              <a:t>We will test this and get some user feedback soon!</a:t>
            </a:r>
          </a:p>
        </p:txBody>
      </p:sp>
      <p:pic>
        <p:nvPicPr>
          <p:cNvPr id="24" name="Picture 4" descr="DWP Digital Careers">
            <a:extLst>
              <a:ext uri="{FF2B5EF4-FFF2-40B4-BE49-F238E27FC236}">
                <a16:creationId xmlns:a16="http://schemas.microsoft.com/office/drawing/2014/main" id="{23292534-C5DE-6CEB-557C-C10F3F283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5574" y="6039590"/>
            <a:ext cx="648588" cy="64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C59E8612-7C75-FBF8-11E6-44D9211DC2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531" y="273681"/>
            <a:ext cx="5253605" cy="63106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7482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31737</TotalTime>
  <Words>418</Words>
  <Application>Microsoft Macintosh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PIP Case Review     Removing the Questions section from the prototype </vt:lpstr>
      <vt:lpstr>Questions: first page</vt:lpstr>
      <vt:lpstr>Questions for the claimant</vt:lpstr>
      <vt:lpstr>Summary page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PIP Case Review     Removing the Questions section from the prototype </dc:title>
  <dc:creator>Martin Gray</dc:creator>
  <cp:lastModifiedBy>Martin Gray</cp:lastModifiedBy>
  <cp:revision>4</cp:revision>
  <dcterms:created xsi:type="dcterms:W3CDTF">2022-06-22T12:48:27Z</dcterms:created>
  <dcterms:modified xsi:type="dcterms:W3CDTF">2022-12-19T11:58:59Z</dcterms:modified>
</cp:coreProperties>
</file>